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131050"/>
  <p:notesSz cx="10693400" cy="71310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210625"/>
            <a:ext cx="9089390" cy="149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C2B6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993388"/>
            <a:ext cx="7485380" cy="1782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C2B6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C2B6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640141"/>
            <a:ext cx="4651629" cy="4706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640141"/>
            <a:ext cx="4651629" cy="4706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C2B6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42166" y="2512638"/>
            <a:ext cx="391795" cy="607060"/>
          </a:xfrm>
          <a:custGeom>
            <a:avLst/>
            <a:gdLst/>
            <a:ahLst/>
            <a:cxnLst/>
            <a:rect l="l" t="t" r="r" b="b"/>
            <a:pathLst>
              <a:path w="391795" h="607060">
                <a:moveTo>
                  <a:pt x="305079" y="0"/>
                </a:moveTo>
                <a:lnTo>
                  <a:pt x="235841" y="12870"/>
                </a:lnTo>
                <a:lnTo>
                  <a:pt x="198103" y="30575"/>
                </a:lnTo>
                <a:lnTo>
                  <a:pt x="159903" y="57131"/>
                </a:lnTo>
                <a:lnTo>
                  <a:pt x="122454" y="93544"/>
                </a:lnTo>
                <a:lnTo>
                  <a:pt x="86970" y="140817"/>
                </a:lnTo>
                <a:lnTo>
                  <a:pt x="54664" y="199955"/>
                </a:lnTo>
                <a:lnTo>
                  <a:pt x="9874" y="346277"/>
                </a:lnTo>
                <a:lnTo>
                  <a:pt x="0" y="476867"/>
                </a:lnTo>
                <a:lnTo>
                  <a:pt x="7177" y="570664"/>
                </a:lnTo>
                <a:lnTo>
                  <a:pt x="13539" y="606610"/>
                </a:lnTo>
                <a:lnTo>
                  <a:pt x="41308" y="596444"/>
                </a:lnTo>
                <a:lnTo>
                  <a:pt x="110480" y="562929"/>
                </a:lnTo>
                <a:lnTo>
                  <a:pt x="199848" y="501534"/>
                </a:lnTo>
                <a:lnTo>
                  <a:pt x="288209" y="407729"/>
                </a:lnTo>
                <a:lnTo>
                  <a:pt x="321014" y="355907"/>
                </a:lnTo>
                <a:lnTo>
                  <a:pt x="347603" y="300998"/>
                </a:lnTo>
                <a:lnTo>
                  <a:pt x="367954" y="245150"/>
                </a:lnTo>
                <a:lnTo>
                  <a:pt x="382047" y="190507"/>
                </a:lnTo>
                <a:lnTo>
                  <a:pt x="389861" y="139216"/>
                </a:lnTo>
                <a:lnTo>
                  <a:pt x="391376" y="93422"/>
                </a:lnTo>
                <a:lnTo>
                  <a:pt x="386570" y="55272"/>
                </a:lnTo>
                <a:lnTo>
                  <a:pt x="375422" y="26911"/>
                </a:lnTo>
                <a:lnTo>
                  <a:pt x="357913" y="10485"/>
                </a:lnTo>
                <a:lnTo>
                  <a:pt x="334153" y="2825"/>
                </a:lnTo>
                <a:lnTo>
                  <a:pt x="305079" y="0"/>
                </a:lnTo>
                <a:close/>
              </a:path>
            </a:pathLst>
          </a:custGeom>
          <a:solidFill>
            <a:srgbClr val="FFB9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430174" y="2820464"/>
            <a:ext cx="406400" cy="1898014"/>
          </a:xfrm>
          <a:custGeom>
            <a:avLst/>
            <a:gdLst/>
            <a:ahLst/>
            <a:cxnLst/>
            <a:rect l="l" t="t" r="r" b="b"/>
            <a:pathLst>
              <a:path w="406400" h="1898014">
                <a:moveTo>
                  <a:pt x="400234" y="0"/>
                </a:moveTo>
                <a:lnTo>
                  <a:pt x="365806" y="41260"/>
                </a:lnTo>
                <a:lnTo>
                  <a:pt x="338221" y="81004"/>
                </a:lnTo>
                <a:lnTo>
                  <a:pt x="311653" y="122179"/>
                </a:lnTo>
                <a:lnTo>
                  <a:pt x="286114" y="164762"/>
                </a:lnTo>
                <a:lnTo>
                  <a:pt x="261613" y="208733"/>
                </a:lnTo>
                <a:lnTo>
                  <a:pt x="238162" y="254072"/>
                </a:lnTo>
                <a:lnTo>
                  <a:pt x="215771" y="300757"/>
                </a:lnTo>
                <a:lnTo>
                  <a:pt x="194452" y="348768"/>
                </a:lnTo>
                <a:lnTo>
                  <a:pt x="174216" y="398083"/>
                </a:lnTo>
                <a:lnTo>
                  <a:pt x="155072" y="448681"/>
                </a:lnTo>
                <a:lnTo>
                  <a:pt x="137033" y="500542"/>
                </a:lnTo>
                <a:lnTo>
                  <a:pt x="122829" y="544771"/>
                </a:lnTo>
                <a:lnTo>
                  <a:pt x="109376" y="589920"/>
                </a:lnTo>
                <a:lnTo>
                  <a:pt x="96677" y="635968"/>
                </a:lnTo>
                <a:lnTo>
                  <a:pt x="84739" y="682891"/>
                </a:lnTo>
                <a:lnTo>
                  <a:pt x="73564" y="730669"/>
                </a:lnTo>
                <a:lnTo>
                  <a:pt x="63159" y="779277"/>
                </a:lnTo>
                <a:lnTo>
                  <a:pt x="53528" y="828693"/>
                </a:lnTo>
                <a:lnTo>
                  <a:pt x="44675" y="878896"/>
                </a:lnTo>
                <a:lnTo>
                  <a:pt x="36606" y="929862"/>
                </a:lnTo>
                <a:lnTo>
                  <a:pt x="29324" y="981568"/>
                </a:lnTo>
                <a:lnTo>
                  <a:pt x="22836" y="1033994"/>
                </a:lnTo>
                <a:lnTo>
                  <a:pt x="14553" y="1114504"/>
                </a:lnTo>
                <a:lnTo>
                  <a:pt x="8328" y="1193227"/>
                </a:lnTo>
                <a:lnTo>
                  <a:pt x="3960" y="1269770"/>
                </a:lnTo>
                <a:lnTo>
                  <a:pt x="1251" y="1343739"/>
                </a:lnTo>
                <a:lnTo>
                  <a:pt x="0" y="1414740"/>
                </a:lnTo>
                <a:lnTo>
                  <a:pt x="6" y="1482379"/>
                </a:lnTo>
                <a:lnTo>
                  <a:pt x="1070" y="1546263"/>
                </a:lnTo>
                <a:lnTo>
                  <a:pt x="2991" y="1605998"/>
                </a:lnTo>
                <a:lnTo>
                  <a:pt x="5571" y="1661189"/>
                </a:lnTo>
                <a:lnTo>
                  <a:pt x="8608" y="1711444"/>
                </a:lnTo>
                <a:lnTo>
                  <a:pt x="11902" y="1756369"/>
                </a:lnTo>
                <a:lnTo>
                  <a:pt x="15254" y="1795568"/>
                </a:lnTo>
                <a:lnTo>
                  <a:pt x="21330" y="1855220"/>
                </a:lnTo>
                <a:lnTo>
                  <a:pt x="26374" y="1895405"/>
                </a:lnTo>
                <a:lnTo>
                  <a:pt x="29439" y="1897918"/>
                </a:lnTo>
                <a:lnTo>
                  <a:pt x="33110" y="1897445"/>
                </a:lnTo>
                <a:lnTo>
                  <a:pt x="36167" y="1896848"/>
                </a:lnTo>
                <a:lnTo>
                  <a:pt x="38208" y="1893810"/>
                </a:lnTo>
                <a:lnTo>
                  <a:pt x="33203" y="1853913"/>
                </a:lnTo>
                <a:lnTo>
                  <a:pt x="30350" y="1827455"/>
                </a:lnTo>
                <a:lnTo>
                  <a:pt x="23821" y="1755474"/>
                </a:lnTo>
                <a:lnTo>
                  <a:pt x="20543" y="1710736"/>
                </a:lnTo>
                <a:lnTo>
                  <a:pt x="17521" y="1660688"/>
                </a:lnTo>
                <a:lnTo>
                  <a:pt x="14956" y="1605724"/>
                </a:lnTo>
                <a:lnTo>
                  <a:pt x="13045" y="1546234"/>
                </a:lnTo>
                <a:lnTo>
                  <a:pt x="11988" y="1482611"/>
                </a:lnTo>
                <a:lnTo>
                  <a:pt x="11985" y="1415247"/>
                </a:lnTo>
                <a:lnTo>
                  <a:pt x="13233" y="1344533"/>
                </a:lnTo>
                <a:lnTo>
                  <a:pt x="15933" y="1270862"/>
                </a:lnTo>
                <a:lnTo>
                  <a:pt x="20284" y="1194626"/>
                </a:lnTo>
                <a:lnTo>
                  <a:pt x="26484" y="1116217"/>
                </a:lnTo>
                <a:lnTo>
                  <a:pt x="34732" y="1036026"/>
                </a:lnTo>
                <a:lnTo>
                  <a:pt x="41923" y="978244"/>
                </a:lnTo>
                <a:lnTo>
                  <a:pt x="50039" y="921494"/>
                </a:lnTo>
                <a:lnTo>
                  <a:pt x="59079" y="865779"/>
                </a:lnTo>
                <a:lnTo>
                  <a:pt x="69041" y="811107"/>
                </a:lnTo>
                <a:lnTo>
                  <a:pt x="79923" y="757481"/>
                </a:lnTo>
                <a:lnTo>
                  <a:pt x="91723" y="704908"/>
                </a:lnTo>
                <a:lnTo>
                  <a:pt x="104438" y="653393"/>
                </a:lnTo>
                <a:lnTo>
                  <a:pt x="118068" y="602941"/>
                </a:lnTo>
                <a:lnTo>
                  <a:pt x="132610" y="553557"/>
                </a:lnTo>
                <a:lnTo>
                  <a:pt x="148062" y="505248"/>
                </a:lnTo>
                <a:lnTo>
                  <a:pt x="164423" y="458018"/>
                </a:lnTo>
                <a:lnTo>
                  <a:pt x="181689" y="411873"/>
                </a:lnTo>
                <a:lnTo>
                  <a:pt x="199861" y="366818"/>
                </a:lnTo>
                <a:lnTo>
                  <a:pt x="218934" y="322858"/>
                </a:lnTo>
                <a:lnTo>
                  <a:pt x="238909" y="280000"/>
                </a:lnTo>
                <a:lnTo>
                  <a:pt x="259781" y="238248"/>
                </a:lnTo>
                <a:lnTo>
                  <a:pt x="281551" y="197608"/>
                </a:lnTo>
                <a:lnTo>
                  <a:pt x="304215" y="158085"/>
                </a:lnTo>
                <a:lnTo>
                  <a:pt x="327772" y="119684"/>
                </a:lnTo>
                <a:lnTo>
                  <a:pt x="352220" y="82412"/>
                </a:lnTo>
                <a:lnTo>
                  <a:pt x="377557" y="46273"/>
                </a:lnTo>
                <a:lnTo>
                  <a:pt x="405840" y="8617"/>
                </a:lnTo>
                <a:lnTo>
                  <a:pt x="405412" y="4589"/>
                </a:lnTo>
                <a:lnTo>
                  <a:pt x="400234" y="0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016" y="5832069"/>
            <a:ext cx="9767093" cy="8746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10355" y="3013697"/>
            <a:ext cx="1017269" cy="1012825"/>
          </a:xfrm>
          <a:custGeom>
            <a:avLst/>
            <a:gdLst/>
            <a:ahLst/>
            <a:cxnLst/>
            <a:rect l="l" t="t" r="r" b="b"/>
            <a:pathLst>
              <a:path w="1017270" h="1012825">
                <a:moveTo>
                  <a:pt x="359600" y="569734"/>
                </a:moveTo>
                <a:lnTo>
                  <a:pt x="358978" y="451866"/>
                </a:lnTo>
                <a:lnTo>
                  <a:pt x="336727" y="315988"/>
                </a:lnTo>
                <a:lnTo>
                  <a:pt x="316712" y="255282"/>
                </a:lnTo>
                <a:lnTo>
                  <a:pt x="290817" y="197866"/>
                </a:lnTo>
                <a:lnTo>
                  <a:pt x="260629" y="145135"/>
                </a:lnTo>
                <a:lnTo>
                  <a:pt x="227749" y="98450"/>
                </a:lnTo>
                <a:lnTo>
                  <a:pt x="193776" y="59220"/>
                </a:lnTo>
                <a:lnTo>
                  <a:pt x="160299" y="28803"/>
                </a:lnTo>
                <a:lnTo>
                  <a:pt x="101244" y="0"/>
                </a:lnTo>
                <a:lnTo>
                  <a:pt x="78854" y="4356"/>
                </a:lnTo>
                <a:lnTo>
                  <a:pt x="40614" y="42367"/>
                </a:lnTo>
                <a:lnTo>
                  <a:pt x="10464" y="109105"/>
                </a:lnTo>
                <a:lnTo>
                  <a:pt x="2044" y="152285"/>
                </a:lnTo>
                <a:lnTo>
                  <a:pt x="0" y="201472"/>
                </a:lnTo>
                <a:lnTo>
                  <a:pt x="5778" y="256311"/>
                </a:lnTo>
                <a:lnTo>
                  <a:pt x="20840" y="316395"/>
                </a:lnTo>
                <a:lnTo>
                  <a:pt x="46621" y="381330"/>
                </a:lnTo>
                <a:lnTo>
                  <a:pt x="133311" y="513765"/>
                </a:lnTo>
                <a:lnTo>
                  <a:pt x="231533" y="608431"/>
                </a:lnTo>
                <a:lnTo>
                  <a:pt x="311950" y="665276"/>
                </a:lnTo>
                <a:lnTo>
                  <a:pt x="345274" y="684237"/>
                </a:lnTo>
                <a:lnTo>
                  <a:pt x="350913" y="652805"/>
                </a:lnTo>
                <a:lnTo>
                  <a:pt x="359600" y="569734"/>
                </a:lnTo>
                <a:close/>
              </a:path>
              <a:path w="1017270" h="1012825">
                <a:moveTo>
                  <a:pt x="1016812" y="763536"/>
                </a:moveTo>
                <a:lnTo>
                  <a:pt x="997445" y="718058"/>
                </a:lnTo>
                <a:lnTo>
                  <a:pt x="946937" y="677278"/>
                </a:lnTo>
                <a:lnTo>
                  <a:pt x="911999" y="661085"/>
                </a:lnTo>
                <a:lnTo>
                  <a:pt x="871131" y="649770"/>
                </a:lnTo>
                <a:lnTo>
                  <a:pt x="824725" y="644893"/>
                </a:lnTo>
                <a:lnTo>
                  <a:pt x="773188" y="648017"/>
                </a:lnTo>
                <a:lnTo>
                  <a:pt x="716902" y="660704"/>
                </a:lnTo>
                <a:lnTo>
                  <a:pt x="656272" y="684530"/>
                </a:lnTo>
                <a:lnTo>
                  <a:pt x="533374" y="769366"/>
                </a:lnTo>
                <a:lnTo>
                  <a:pt x="446328" y="868527"/>
                </a:lnTo>
                <a:lnTo>
                  <a:pt x="394525" y="950849"/>
                </a:lnTo>
                <a:lnTo>
                  <a:pt x="377393" y="985215"/>
                </a:lnTo>
                <a:lnTo>
                  <a:pt x="407136" y="992936"/>
                </a:lnTo>
                <a:lnTo>
                  <a:pt x="485597" y="1006729"/>
                </a:lnTo>
                <a:lnTo>
                  <a:pt x="596658" y="1012545"/>
                </a:lnTo>
                <a:lnTo>
                  <a:pt x="724204" y="996365"/>
                </a:lnTo>
                <a:lnTo>
                  <a:pt x="780973" y="978446"/>
                </a:lnTo>
                <a:lnTo>
                  <a:pt x="834504" y="954087"/>
                </a:lnTo>
                <a:lnTo>
                  <a:pt x="883539" y="924902"/>
                </a:lnTo>
                <a:lnTo>
                  <a:pt x="926795" y="892543"/>
                </a:lnTo>
                <a:lnTo>
                  <a:pt x="963028" y="858596"/>
                </a:lnTo>
                <a:lnTo>
                  <a:pt x="990942" y="824699"/>
                </a:lnTo>
                <a:lnTo>
                  <a:pt x="1016812" y="763536"/>
                </a:lnTo>
                <a:close/>
              </a:path>
            </a:pathLst>
          </a:custGeom>
          <a:solidFill>
            <a:srgbClr val="FF7E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916190" y="3720342"/>
            <a:ext cx="487680" cy="539750"/>
          </a:xfrm>
          <a:custGeom>
            <a:avLst/>
            <a:gdLst/>
            <a:ahLst/>
            <a:cxnLst/>
            <a:rect l="l" t="t" r="r" b="b"/>
            <a:pathLst>
              <a:path w="487679" h="539750">
                <a:moveTo>
                  <a:pt x="74101" y="0"/>
                </a:moveTo>
                <a:lnTo>
                  <a:pt x="26788" y="15587"/>
                </a:lnTo>
                <a:lnTo>
                  <a:pt x="4983" y="66434"/>
                </a:lnTo>
                <a:lnTo>
                  <a:pt x="0" y="101306"/>
                </a:lnTo>
                <a:lnTo>
                  <a:pt x="555" y="141232"/>
                </a:lnTo>
                <a:lnTo>
                  <a:pt x="7842" y="185279"/>
                </a:lnTo>
                <a:lnTo>
                  <a:pt x="23055" y="232514"/>
                </a:lnTo>
                <a:lnTo>
                  <a:pt x="47388" y="282001"/>
                </a:lnTo>
                <a:lnTo>
                  <a:pt x="82034" y="332809"/>
                </a:lnTo>
                <a:lnTo>
                  <a:pt x="128188" y="384003"/>
                </a:lnTo>
                <a:lnTo>
                  <a:pt x="250506" y="472960"/>
                </a:lnTo>
                <a:lnTo>
                  <a:pt x="366611" y="519258"/>
                </a:lnTo>
                <a:lnTo>
                  <a:pt x="453294" y="536824"/>
                </a:lnTo>
                <a:lnTo>
                  <a:pt x="487346" y="539584"/>
                </a:lnTo>
                <a:lnTo>
                  <a:pt x="484632" y="509802"/>
                </a:lnTo>
                <a:lnTo>
                  <a:pt x="470420" y="432594"/>
                </a:lnTo>
                <a:lnTo>
                  <a:pt x="435605" y="326170"/>
                </a:lnTo>
                <a:lnTo>
                  <a:pt x="371081" y="208738"/>
                </a:lnTo>
                <a:lnTo>
                  <a:pt x="331685" y="159278"/>
                </a:lnTo>
                <a:lnTo>
                  <a:pt x="288041" y="115232"/>
                </a:lnTo>
                <a:lnTo>
                  <a:pt x="242092" y="77280"/>
                </a:lnTo>
                <a:lnTo>
                  <a:pt x="195781" y="46102"/>
                </a:lnTo>
                <a:lnTo>
                  <a:pt x="151050" y="22376"/>
                </a:lnTo>
                <a:lnTo>
                  <a:pt x="109843" y="6782"/>
                </a:lnTo>
                <a:lnTo>
                  <a:pt x="74101" y="0"/>
                </a:lnTo>
                <a:close/>
              </a:path>
            </a:pathLst>
          </a:custGeom>
          <a:solidFill>
            <a:srgbClr val="FF98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575843" y="3101554"/>
            <a:ext cx="639445" cy="367665"/>
          </a:xfrm>
          <a:custGeom>
            <a:avLst/>
            <a:gdLst/>
            <a:ahLst/>
            <a:cxnLst/>
            <a:rect l="l" t="t" r="r" b="b"/>
            <a:pathLst>
              <a:path w="639445" h="367664">
                <a:moveTo>
                  <a:pt x="447338" y="0"/>
                </a:moveTo>
                <a:lnTo>
                  <a:pt x="395794" y="3128"/>
                </a:lnTo>
                <a:lnTo>
                  <a:pt x="339508" y="15824"/>
                </a:lnTo>
                <a:lnTo>
                  <a:pt x="278876" y="39650"/>
                </a:lnTo>
                <a:lnTo>
                  <a:pt x="155989" y="124485"/>
                </a:lnTo>
                <a:lnTo>
                  <a:pt x="68938" y="223639"/>
                </a:lnTo>
                <a:lnTo>
                  <a:pt x="17136" y="305968"/>
                </a:lnTo>
                <a:lnTo>
                  <a:pt x="0" y="340332"/>
                </a:lnTo>
                <a:lnTo>
                  <a:pt x="29737" y="348049"/>
                </a:lnTo>
                <a:lnTo>
                  <a:pt x="108199" y="361839"/>
                </a:lnTo>
                <a:lnTo>
                  <a:pt x="219264" y="367663"/>
                </a:lnTo>
                <a:lnTo>
                  <a:pt x="346806" y="351480"/>
                </a:lnTo>
                <a:lnTo>
                  <a:pt x="403573" y="333558"/>
                </a:lnTo>
                <a:lnTo>
                  <a:pt x="457107" y="309198"/>
                </a:lnTo>
                <a:lnTo>
                  <a:pt x="506140" y="280022"/>
                </a:lnTo>
                <a:lnTo>
                  <a:pt x="549403" y="247651"/>
                </a:lnTo>
                <a:lnTo>
                  <a:pt x="585630" y="213707"/>
                </a:lnTo>
                <a:lnTo>
                  <a:pt x="613553" y="179811"/>
                </a:lnTo>
                <a:lnTo>
                  <a:pt x="639413" y="118647"/>
                </a:lnTo>
                <a:lnTo>
                  <a:pt x="634816" y="94623"/>
                </a:lnTo>
                <a:lnTo>
                  <a:pt x="598163" y="51902"/>
                </a:lnTo>
                <a:lnTo>
                  <a:pt x="534613" y="16193"/>
                </a:lnTo>
                <a:lnTo>
                  <a:pt x="493743" y="4875"/>
                </a:lnTo>
                <a:lnTo>
                  <a:pt x="447338" y="0"/>
                </a:lnTo>
                <a:close/>
              </a:path>
            </a:pathLst>
          </a:custGeom>
          <a:solidFill>
            <a:srgbClr val="FFB9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142600" y="3326510"/>
            <a:ext cx="671195" cy="996950"/>
          </a:xfrm>
          <a:custGeom>
            <a:avLst/>
            <a:gdLst/>
            <a:ahLst/>
            <a:cxnLst/>
            <a:rect l="l" t="t" r="r" b="b"/>
            <a:pathLst>
              <a:path w="671195" h="996950">
                <a:moveTo>
                  <a:pt x="300393" y="989952"/>
                </a:moveTo>
                <a:lnTo>
                  <a:pt x="279831" y="953427"/>
                </a:lnTo>
                <a:lnTo>
                  <a:pt x="258114" y="917727"/>
                </a:lnTo>
                <a:lnTo>
                  <a:pt x="229362" y="873671"/>
                </a:lnTo>
                <a:lnTo>
                  <a:pt x="194424" y="824471"/>
                </a:lnTo>
                <a:lnTo>
                  <a:pt x="154139" y="773328"/>
                </a:lnTo>
                <a:lnTo>
                  <a:pt x="109359" y="723480"/>
                </a:lnTo>
                <a:lnTo>
                  <a:pt x="60947" y="678141"/>
                </a:lnTo>
                <a:lnTo>
                  <a:pt x="9740" y="640524"/>
                </a:lnTo>
                <a:lnTo>
                  <a:pt x="6832" y="638733"/>
                </a:lnTo>
                <a:lnTo>
                  <a:pt x="3187" y="639699"/>
                </a:lnTo>
                <a:lnTo>
                  <a:pt x="0" y="645718"/>
                </a:lnTo>
                <a:lnTo>
                  <a:pt x="1054" y="649630"/>
                </a:lnTo>
                <a:lnTo>
                  <a:pt x="3962" y="651459"/>
                </a:lnTo>
                <a:lnTo>
                  <a:pt x="54216" y="688403"/>
                </a:lnTo>
                <a:lnTo>
                  <a:pt x="101790" y="733031"/>
                </a:lnTo>
                <a:lnTo>
                  <a:pt x="145834" y="782129"/>
                </a:lnTo>
                <a:lnTo>
                  <a:pt x="185483" y="832548"/>
                </a:lnTo>
                <a:lnTo>
                  <a:pt x="219913" y="881075"/>
                </a:lnTo>
                <a:lnTo>
                  <a:pt x="248259" y="924534"/>
                </a:lnTo>
                <a:lnTo>
                  <a:pt x="269671" y="959751"/>
                </a:lnTo>
                <a:lnTo>
                  <a:pt x="289674" y="995260"/>
                </a:lnTo>
                <a:lnTo>
                  <a:pt x="292354" y="996530"/>
                </a:lnTo>
                <a:lnTo>
                  <a:pt x="294843" y="996035"/>
                </a:lnTo>
                <a:lnTo>
                  <a:pt x="295414" y="995921"/>
                </a:lnTo>
                <a:lnTo>
                  <a:pt x="299389" y="993800"/>
                </a:lnTo>
                <a:lnTo>
                  <a:pt x="300393" y="989952"/>
                </a:lnTo>
                <a:close/>
              </a:path>
              <a:path w="671195" h="996950">
                <a:moveTo>
                  <a:pt x="330974" y="466686"/>
                </a:moveTo>
                <a:lnTo>
                  <a:pt x="323481" y="426250"/>
                </a:lnTo>
                <a:lnTo>
                  <a:pt x="315048" y="385178"/>
                </a:lnTo>
                <a:lnTo>
                  <a:pt x="303314" y="332701"/>
                </a:lnTo>
                <a:lnTo>
                  <a:pt x="288277" y="271487"/>
                </a:lnTo>
                <a:lnTo>
                  <a:pt x="269951" y="204279"/>
                </a:lnTo>
                <a:lnTo>
                  <a:pt x="248335" y="133769"/>
                </a:lnTo>
                <a:lnTo>
                  <a:pt x="222199" y="59347"/>
                </a:lnTo>
                <a:lnTo>
                  <a:pt x="218706" y="57632"/>
                </a:lnTo>
                <a:lnTo>
                  <a:pt x="212572" y="60020"/>
                </a:lnTo>
                <a:lnTo>
                  <a:pt x="211086" y="63677"/>
                </a:lnTo>
                <a:lnTo>
                  <a:pt x="237058" y="137617"/>
                </a:lnTo>
                <a:lnTo>
                  <a:pt x="258521" y="207670"/>
                </a:lnTo>
                <a:lnTo>
                  <a:pt x="276733" y="274459"/>
                </a:lnTo>
                <a:lnTo>
                  <a:pt x="291668" y="335267"/>
                </a:lnTo>
                <a:lnTo>
                  <a:pt x="303339" y="387426"/>
                </a:lnTo>
                <a:lnTo>
                  <a:pt x="311721" y="428244"/>
                </a:lnTo>
                <a:lnTo>
                  <a:pt x="319176" y="468553"/>
                </a:lnTo>
                <a:lnTo>
                  <a:pt x="322300" y="470979"/>
                </a:lnTo>
                <a:lnTo>
                  <a:pt x="325818" y="470446"/>
                </a:lnTo>
                <a:lnTo>
                  <a:pt x="328930" y="469836"/>
                </a:lnTo>
                <a:lnTo>
                  <a:pt x="330974" y="466686"/>
                </a:lnTo>
                <a:close/>
              </a:path>
              <a:path w="671195" h="996950">
                <a:moveTo>
                  <a:pt x="589470" y="568490"/>
                </a:moveTo>
                <a:lnTo>
                  <a:pt x="587476" y="561708"/>
                </a:lnTo>
                <a:lnTo>
                  <a:pt x="584123" y="559727"/>
                </a:lnTo>
                <a:lnTo>
                  <a:pt x="561200" y="566775"/>
                </a:lnTo>
                <a:lnTo>
                  <a:pt x="517385" y="581634"/>
                </a:lnTo>
                <a:lnTo>
                  <a:pt x="459257" y="603935"/>
                </a:lnTo>
                <a:lnTo>
                  <a:pt x="396519" y="632345"/>
                </a:lnTo>
                <a:lnTo>
                  <a:pt x="338899" y="665568"/>
                </a:lnTo>
                <a:lnTo>
                  <a:pt x="296100" y="702271"/>
                </a:lnTo>
                <a:lnTo>
                  <a:pt x="293928" y="704837"/>
                </a:lnTo>
                <a:lnTo>
                  <a:pt x="294195" y="708863"/>
                </a:lnTo>
                <a:lnTo>
                  <a:pt x="298196" y="712711"/>
                </a:lnTo>
                <a:lnTo>
                  <a:pt x="300151" y="713244"/>
                </a:lnTo>
                <a:lnTo>
                  <a:pt x="301942" y="712889"/>
                </a:lnTo>
                <a:lnTo>
                  <a:pt x="303149" y="712660"/>
                </a:lnTo>
                <a:lnTo>
                  <a:pt x="304279" y="712012"/>
                </a:lnTo>
                <a:lnTo>
                  <a:pt x="305155" y="710984"/>
                </a:lnTo>
                <a:lnTo>
                  <a:pt x="347256" y="675309"/>
                </a:lnTo>
                <a:lnTo>
                  <a:pt x="404698" y="642708"/>
                </a:lnTo>
                <a:lnTo>
                  <a:pt x="467321" y="614667"/>
                </a:lnTo>
                <a:lnTo>
                  <a:pt x="524954" y="592683"/>
                </a:lnTo>
                <a:lnTo>
                  <a:pt x="567423" y="578281"/>
                </a:lnTo>
                <a:lnTo>
                  <a:pt x="587717" y="571995"/>
                </a:lnTo>
                <a:lnTo>
                  <a:pt x="589470" y="568490"/>
                </a:lnTo>
                <a:close/>
              </a:path>
              <a:path w="671195" h="996950">
                <a:moveTo>
                  <a:pt x="670636" y="8280"/>
                </a:moveTo>
                <a:lnTo>
                  <a:pt x="668121" y="1689"/>
                </a:lnTo>
                <a:lnTo>
                  <a:pt x="664641" y="0"/>
                </a:lnTo>
                <a:lnTo>
                  <a:pt x="640562" y="9626"/>
                </a:lnTo>
                <a:lnTo>
                  <a:pt x="594614" y="28917"/>
                </a:lnTo>
                <a:lnTo>
                  <a:pt x="534809" y="55626"/>
                </a:lnTo>
                <a:lnTo>
                  <a:pt x="472274" y="86360"/>
                </a:lnTo>
                <a:lnTo>
                  <a:pt x="418134" y="117690"/>
                </a:lnTo>
                <a:lnTo>
                  <a:pt x="383501" y="146227"/>
                </a:lnTo>
                <a:lnTo>
                  <a:pt x="381381" y="148831"/>
                </a:lnTo>
                <a:lnTo>
                  <a:pt x="381723" y="152857"/>
                </a:lnTo>
                <a:lnTo>
                  <a:pt x="385749" y="156591"/>
                </a:lnTo>
                <a:lnTo>
                  <a:pt x="387667" y="157099"/>
                </a:lnTo>
                <a:lnTo>
                  <a:pt x="389420" y="156756"/>
                </a:lnTo>
                <a:lnTo>
                  <a:pt x="390664" y="156514"/>
                </a:lnTo>
                <a:lnTo>
                  <a:pt x="391820" y="155854"/>
                </a:lnTo>
                <a:lnTo>
                  <a:pt x="392709" y="154762"/>
                </a:lnTo>
                <a:lnTo>
                  <a:pt x="426834" y="127101"/>
                </a:lnTo>
                <a:lnTo>
                  <a:pt x="481037" y="96189"/>
                </a:lnTo>
                <a:lnTo>
                  <a:pt x="543699" y="65684"/>
                </a:lnTo>
                <a:lnTo>
                  <a:pt x="603173" y="39243"/>
                </a:lnTo>
                <a:lnTo>
                  <a:pt x="647839" y="20510"/>
                </a:lnTo>
                <a:lnTo>
                  <a:pt x="669163" y="11938"/>
                </a:lnTo>
                <a:lnTo>
                  <a:pt x="670636" y="8280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068437" y="3577148"/>
            <a:ext cx="566420" cy="454659"/>
          </a:xfrm>
          <a:custGeom>
            <a:avLst/>
            <a:gdLst/>
            <a:ahLst/>
            <a:cxnLst/>
            <a:rect l="l" t="t" r="r" b="b"/>
            <a:pathLst>
              <a:path w="566420" h="454660">
                <a:moveTo>
                  <a:pt x="444375" y="0"/>
                </a:moveTo>
                <a:lnTo>
                  <a:pt x="402699" y="843"/>
                </a:lnTo>
                <a:lnTo>
                  <a:pt x="357004" y="9588"/>
                </a:lnTo>
                <a:lnTo>
                  <a:pt x="307991" y="27643"/>
                </a:lnTo>
                <a:lnTo>
                  <a:pt x="256359" y="56420"/>
                </a:lnTo>
                <a:lnTo>
                  <a:pt x="202810" y="97330"/>
                </a:lnTo>
                <a:lnTo>
                  <a:pt x="102429" y="212827"/>
                </a:lnTo>
                <a:lnTo>
                  <a:pt x="40345" y="328138"/>
                </a:lnTo>
                <a:lnTo>
                  <a:pt x="8791" y="416762"/>
                </a:lnTo>
                <a:lnTo>
                  <a:pt x="0" y="452192"/>
                </a:lnTo>
                <a:lnTo>
                  <a:pt x="29503" y="454187"/>
                </a:lnTo>
                <a:lnTo>
                  <a:pt x="106325" y="451668"/>
                </a:lnTo>
                <a:lnTo>
                  <a:pt x="212929" y="431880"/>
                </a:lnTo>
                <a:lnTo>
                  <a:pt x="331782" y="382070"/>
                </a:lnTo>
                <a:lnTo>
                  <a:pt x="382813" y="348047"/>
                </a:lnTo>
                <a:lnTo>
                  <a:pt x="429418" y="308679"/>
                </a:lnTo>
                <a:lnTo>
                  <a:pt x="470706" y="265917"/>
                </a:lnTo>
                <a:lnTo>
                  <a:pt x="505786" y="221715"/>
                </a:lnTo>
                <a:lnTo>
                  <a:pt x="533767" y="178024"/>
                </a:lnTo>
                <a:lnTo>
                  <a:pt x="553759" y="136796"/>
                </a:lnTo>
                <a:lnTo>
                  <a:pt x="564870" y="99984"/>
                </a:lnTo>
                <a:lnTo>
                  <a:pt x="566210" y="69541"/>
                </a:lnTo>
                <a:lnTo>
                  <a:pt x="556888" y="47419"/>
                </a:lnTo>
                <a:lnTo>
                  <a:pt x="538289" y="30766"/>
                </a:lnTo>
                <a:lnTo>
                  <a:pt x="512870" y="16371"/>
                </a:lnTo>
                <a:lnTo>
                  <a:pt x="481332" y="5646"/>
                </a:lnTo>
                <a:lnTo>
                  <a:pt x="444375" y="0"/>
                </a:lnTo>
                <a:close/>
              </a:path>
            </a:pathLst>
          </a:custGeom>
          <a:solidFill>
            <a:srgbClr val="FFB9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4470664" y="3826040"/>
            <a:ext cx="882015" cy="1007744"/>
          </a:xfrm>
          <a:custGeom>
            <a:avLst/>
            <a:gdLst/>
            <a:ahLst/>
            <a:cxnLst/>
            <a:rect l="l" t="t" r="r" b="b"/>
            <a:pathLst>
              <a:path w="882014" h="1007745">
                <a:moveTo>
                  <a:pt x="874947" y="0"/>
                </a:moveTo>
                <a:lnTo>
                  <a:pt x="830295" y="24967"/>
                </a:lnTo>
                <a:lnTo>
                  <a:pt x="788941" y="50075"/>
                </a:lnTo>
                <a:lnTo>
                  <a:pt x="747935" y="76902"/>
                </a:lnTo>
                <a:lnTo>
                  <a:pt x="707296" y="105436"/>
                </a:lnTo>
                <a:lnTo>
                  <a:pt x="667042" y="135660"/>
                </a:lnTo>
                <a:lnTo>
                  <a:pt x="627192" y="167559"/>
                </a:lnTo>
                <a:lnTo>
                  <a:pt x="587765" y="201120"/>
                </a:lnTo>
                <a:lnTo>
                  <a:pt x="548777" y="236328"/>
                </a:lnTo>
                <a:lnTo>
                  <a:pt x="510249" y="273167"/>
                </a:lnTo>
                <a:lnTo>
                  <a:pt x="472199" y="311623"/>
                </a:lnTo>
                <a:lnTo>
                  <a:pt x="434644" y="351680"/>
                </a:lnTo>
                <a:lnTo>
                  <a:pt x="403696" y="386319"/>
                </a:lnTo>
                <a:lnTo>
                  <a:pt x="373059" y="422104"/>
                </a:lnTo>
                <a:lnTo>
                  <a:pt x="342746" y="459018"/>
                </a:lnTo>
                <a:lnTo>
                  <a:pt x="312771" y="497041"/>
                </a:lnTo>
                <a:lnTo>
                  <a:pt x="283147" y="536155"/>
                </a:lnTo>
                <a:lnTo>
                  <a:pt x="253888" y="576342"/>
                </a:lnTo>
                <a:lnTo>
                  <a:pt x="225008" y="617582"/>
                </a:lnTo>
                <a:lnTo>
                  <a:pt x="196520" y="659857"/>
                </a:lnTo>
                <a:lnTo>
                  <a:pt x="168438" y="703148"/>
                </a:lnTo>
                <a:lnTo>
                  <a:pt x="140775" y="747437"/>
                </a:lnTo>
                <a:lnTo>
                  <a:pt x="113546" y="792705"/>
                </a:lnTo>
                <a:lnTo>
                  <a:pt x="88940" y="835109"/>
                </a:lnTo>
                <a:lnTo>
                  <a:pt x="65291" y="877286"/>
                </a:lnTo>
                <a:lnTo>
                  <a:pt x="42590" y="919140"/>
                </a:lnTo>
                <a:lnTo>
                  <a:pt x="20828" y="960575"/>
                </a:lnTo>
                <a:lnTo>
                  <a:pt x="0" y="1001495"/>
                </a:lnTo>
                <a:lnTo>
                  <a:pt x="10408" y="1007528"/>
                </a:lnTo>
                <a:lnTo>
                  <a:pt x="31171" y="966738"/>
                </a:lnTo>
                <a:lnTo>
                  <a:pt x="52865" y="925436"/>
                </a:lnTo>
                <a:lnTo>
                  <a:pt x="75495" y="883715"/>
                </a:lnTo>
                <a:lnTo>
                  <a:pt x="99070" y="841671"/>
                </a:lnTo>
                <a:lnTo>
                  <a:pt x="123598" y="799397"/>
                </a:lnTo>
                <a:lnTo>
                  <a:pt x="153645" y="749522"/>
                </a:lnTo>
                <a:lnTo>
                  <a:pt x="184119" y="700966"/>
                </a:lnTo>
                <a:lnTo>
                  <a:pt x="215017" y="653731"/>
                </a:lnTo>
                <a:lnTo>
                  <a:pt x="246333" y="607823"/>
                </a:lnTo>
                <a:lnTo>
                  <a:pt x="278065" y="563246"/>
                </a:lnTo>
                <a:lnTo>
                  <a:pt x="310208" y="520003"/>
                </a:lnTo>
                <a:lnTo>
                  <a:pt x="342758" y="478099"/>
                </a:lnTo>
                <a:lnTo>
                  <a:pt x="375711" y="437538"/>
                </a:lnTo>
                <a:lnTo>
                  <a:pt x="409064" y="398324"/>
                </a:lnTo>
                <a:lnTo>
                  <a:pt x="442812" y="360461"/>
                </a:lnTo>
                <a:lnTo>
                  <a:pt x="476951" y="323953"/>
                </a:lnTo>
                <a:lnTo>
                  <a:pt x="511477" y="288805"/>
                </a:lnTo>
                <a:lnTo>
                  <a:pt x="546387" y="255020"/>
                </a:lnTo>
                <a:lnTo>
                  <a:pt x="581677" y="222604"/>
                </a:lnTo>
                <a:lnTo>
                  <a:pt x="617342" y="191559"/>
                </a:lnTo>
                <a:lnTo>
                  <a:pt x="653378" y="161889"/>
                </a:lnTo>
                <a:lnTo>
                  <a:pt x="689782" y="133600"/>
                </a:lnTo>
                <a:lnTo>
                  <a:pt x="726549" y="106696"/>
                </a:lnTo>
                <a:lnTo>
                  <a:pt x="763676" y="81179"/>
                </a:lnTo>
                <a:lnTo>
                  <a:pt x="801158" y="57055"/>
                </a:lnTo>
                <a:lnTo>
                  <a:pt x="838993" y="34328"/>
                </a:lnTo>
                <a:lnTo>
                  <a:pt x="880142" y="11406"/>
                </a:lnTo>
                <a:lnTo>
                  <a:pt x="881389" y="7565"/>
                </a:lnTo>
                <a:lnTo>
                  <a:pt x="879955" y="4411"/>
                </a:lnTo>
                <a:lnTo>
                  <a:pt x="878520" y="1256"/>
                </a:lnTo>
                <a:lnTo>
                  <a:pt x="874947" y="0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4500677" y="3747338"/>
            <a:ext cx="1043940" cy="729615"/>
          </a:xfrm>
          <a:custGeom>
            <a:avLst/>
            <a:gdLst/>
            <a:ahLst/>
            <a:cxnLst/>
            <a:rect l="l" t="t" r="r" b="b"/>
            <a:pathLst>
              <a:path w="1043939" h="729614">
                <a:moveTo>
                  <a:pt x="298018" y="325920"/>
                </a:moveTo>
                <a:lnTo>
                  <a:pt x="297675" y="262940"/>
                </a:lnTo>
                <a:lnTo>
                  <a:pt x="291528" y="202488"/>
                </a:lnTo>
                <a:lnTo>
                  <a:pt x="280441" y="146469"/>
                </a:lnTo>
                <a:lnTo>
                  <a:pt x="265341" y="96824"/>
                </a:lnTo>
                <a:lnTo>
                  <a:pt x="247116" y="55435"/>
                </a:lnTo>
                <a:lnTo>
                  <a:pt x="204863" y="5105"/>
                </a:lnTo>
                <a:lnTo>
                  <a:pt x="182638" y="0"/>
                </a:lnTo>
                <a:lnTo>
                  <a:pt x="158724" y="6019"/>
                </a:lnTo>
                <a:lnTo>
                  <a:pt x="104711" y="39738"/>
                </a:lnTo>
                <a:lnTo>
                  <a:pt x="77584" y="67906"/>
                </a:lnTo>
                <a:lnTo>
                  <a:pt x="52349" y="103936"/>
                </a:lnTo>
                <a:lnTo>
                  <a:pt x="30492" y="148056"/>
                </a:lnTo>
                <a:lnTo>
                  <a:pt x="13487" y="200507"/>
                </a:lnTo>
                <a:lnTo>
                  <a:pt x="2832" y="261531"/>
                </a:lnTo>
                <a:lnTo>
                  <a:pt x="0" y="331343"/>
                </a:lnTo>
                <a:lnTo>
                  <a:pt x="25412" y="487578"/>
                </a:lnTo>
                <a:lnTo>
                  <a:pt x="76695" y="613981"/>
                </a:lnTo>
                <a:lnTo>
                  <a:pt x="127088" y="698601"/>
                </a:lnTo>
                <a:lnTo>
                  <a:pt x="149821" y="729462"/>
                </a:lnTo>
                <a:lnTo>
                  <a:pt x="167741" y="703046"/>
                </a:lnTo>
                <a:lnTo>
                  <a:pt x="209435" y="630669"/>
                </a:lnTo>
                <a:lnTo>
                  <a:pt x="256768" y="522719"/>
                </a:lnTo>
                <a:lnTo>
                  <a:pt x="291630" y="389521"/>
                </a:lnTo>
                <a:lnTo>
                  <a:pt x="298018" y="325920"/>
                </a:lnTo>
                <a:close/>
              </a:path>
              <a:path w="1043939" h="729614">
                <a:moveTo>
                  <a:pt x="1043571" y="577786"/>
                </a:moveTo>
                <a:lnTo>
                  <a:pt x="1027442" y="523862"/>
                </a:lnTo>
                <a:lnTo>
                  <a:pt x="983894" y="465404"/>
                </a:lnTo>
                <a:lnTo>
                  <a:pt x="951141" y="438454"/>
                </a:lnTo>
                <a:lnTo>
                  <a:pt x="910729" y="415150"/>
                </a:lnTo>
                <a:lnTo>
                  <a:pt x="862355" y="397065"/>
                </a:lnTo>
                <a:lnTo>
                  <a:pt x="805776" y="385800"/>
                </a:lnTo>
                <a:lnTo>
                  <a:pt x="740689" y="382930"/>
                </a:lnTo>
                <a:lnTo>
                  <a:pt x="593928" y="410514"/>
                </a:lnTo>
                <a:lnTo>
                  <a:pt x="474103" y="465734"/>
                </a:lnTo>
                <a:lnTo>
                  <a:pt x="393319" y="519925"/>
                </a:lnTo>
                <a:lnTo>
                  <a:pt x="363702" y="544360"/>
                </a:lnTo>
                <a:lnTo>
                  <a:pt x="387731" y="563486"/>
                </a:lnTo>
                <a:lnTo>
                  <a:pt x="453821" y="607974"/>
                </a:lnTo>
                <a:lnTo>
                  <a:pt x="552932" y="658418"/>
                </a:lnTo>
                <a:lnTo>
                  <a:pt x="676046" y="695452"/>
                </a:lnTo>
                <a:lnTo>
                  <a:pt x="735203" y="702144"/>
                </a:lnTo>
                <a:lnTo>
                  <a:pt x="794016" y="701636"/>
                </a:lnTo>
                <a:lnTo>
                  <a:pt x="850671" y="694905"/>
                </a:lnTo>
                <a:lnTo>
                  <a:pt x="903363" y="682904"/>
                </a:lnTo>
                <a:lnTo>
                  <a:pt x="950252" y="666610"/>
                </a:lnTo>
                <a:lnTo>
                  <a:pt x="989545" y="646976"/>
                </a:lnTo>
                <a:lnTo>
                  <a:pt x="1038021" y="601599"/>
                </a:lnTo>
                <a:lnTo>
                  <a:pt x="1043571" y="577786"/>
                </a:lnTo>
                <a:close/>
              </a:path>
            </a:pathLst>
          </a:custGeom>
          <a:solidFill>
            <a:srgbClr val="FFB9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4616373" y="4151439"/>
            <a:ext cx="508634" cy="422275"/>
          </a:xfrm>
          <a:custGeom>
            <a:avLst/>
            <a:gdLst/>
            <a:ahLst/>
            <a:cxnLst/>
            <a:rect l="l" t="t" r="r" b="b"/>
            <a:pathLst>
              <a:path w="508635" h="422275">
                <a:moveTo>
                  <a:pt x="77647" y="3289"/>
                </a:moveTo>
                <a:lnTo>
                  <a:pt x="75171" y="304"/>
                </a:lnTo>
                <a:lnTo>
                  <a:pt x="68580" y="0"/>
                </a:lnTo>
                <a:lnTo>
                  <a:pt x="65735" y="2730"/>
                </a:lnTo>
                <a:lnTo>
                  <a:pt x="59423" y="80848"/>
                </a:lnTo>
                <a:lnTo>
                  <a:pt x="50571" y="153581"/>
                </a:lnTo>
                <a:lnTo>
                  <a:pt x="40081" y="221996"/>
                </a:lnTo>
                <a:lnTo>
                  <a:pt x="29019" y="283641"/>
                </a:lnTo>
                <a:lnTo>
                  <a:pt x="18478" y="336042"/>
                </a:lnTo>
                <a:lnTo>
                  <a:pt x="9563" y="376745"/>
                </a:lnTo>
                <a:lnTo>
                  <a:pt x="0" y="416598"/>
                </a:lnTo>
                <a:lnTo>
                  <a:pt x="1866" y="420077"/>
                </a:lnTo>
                <a:lnTo>
                  <a:pt x="5283" y="421017"/>
                </a:lnTo>
                <a:lnTo>
                  <a:pt x="8382" y="421728"/>
                </a:lnTo>
                <a:lnTo>
                  <a:pt x="11531" y="419696"/>
                </a:lnTo>
                <a:lnTo>
                  <a:pt x="21120" y="379691"/>
                </a:lnTo>
                <a:lnTo>
                  <a:pt x="30099" y="338747"/>
                </a:lnTo>
                <a:lnTo>
                  <a:pt x="40703" y="286016"/>
                </a:lnTo>
                <a:lnTo>
                  <a:pt x="51828" y="223977"/>
                </a:lnTo>
                <a:lnTo>
                  <a:pt x="62395" y="155117"/>
                </a:lnTo>
                <a:lnTo>
                  <a:pt x="71297" y="81915"/>
                </a:lnTo>
                <a:lnTo>
                  <a:pt x="77647" y="3289"/>
                </a:lnTo>
                <a:close/>
              </a:path>
              <a:path w="508635" h="422275">
                <a:moveTo>
                  <a:pt x="508533" y="131787"/>
                </a:moveTo>
                <a:lnTo>
                  <a:pt x="506031" y="128828"/>
                </a:lnTo>
                <a:lnTo>
                  <a:pt x="480123" y="127850"/>
                </a:lnTo>
                <a:lnTo>
                  <a:pt x="430288" y="126796"/>
                </a:lnTo>
                <a:lnTo>
                  <a:pt x="364794" y="126911"/>
                </a:lnTo>
                <a:lnTo>
                  <a:pt x="295173" y="129578"/>
                </a:lnTo>
                <a:lnTo>
                  <a:pt x="232968" y="136220"/>
                </a:lnTo>
                <a:lnTo>
                  <a:pt x="189738" y="148209"/>
                </a:lnTo>
                <a:lnTo>
                  <a:pt x="185407" y="153543"/>
                </a:lnTo>
                <a:lnTo>
                  <a:pt x="187566" y="158597"/>
                </a:lnTo>
                <a:lnTo>
                  <a:pt x="189115" y="159842"/>
                </a:lnTo>
                <a:lnTo>
                  <a:pt x="190855" y="160235"/>
                </a:lnTo>
                <a:lnTo>
                  <a:pt x="192087" y="160515"/>
                </a:lnTo>
                <a:lnTo>
                  <a:pt x="193421" y="160388"/>
                </a:lnTo>
                <a:lnTo>
                  <a:pt x="194678" y="159753"/>
                </a:lnTo>
                <a:lnTo>
                  <a:pt x="237096" y="148348"/>
                </a:lnTo>
                <a:lnTo>
                  <a:pt x="299186" y="142125"/>
                </a:lnTo>
                <a:lnTo>
                  <a:pt x="368833" y="139712"/>
                </a:lnTo>
                <a:lnTo>
                  <a:pt x="433920" y="139712"/>
                </a:lnTo>
                <a:lnTo>
                  <a:pt x="482358" y="140754"/>
                </a:lnTo>
                <a:lnTo>
                  <a:pt x="505307" y="141579"/>
                </a:lnTo>
                <a:lnTo>
                  <a:pt x="508139" y="138849"/>
                </a:lnTo>
                <a:lnTo>
                  <a:pt x="508533" y="131787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159734" y="4670163"/>
            <a:ext cx="739775" cy="577850"/>
          </a:xfrm>
          <a:custGeom>
            <a:avLst/>
            <a:gdLst/>
            <a:ahLst/>
            <a:cxnLst/>
            <a:rect l="l" t="t" r="r" b="b"/>
            <a:pathLst>
              <a:path w="739775" h="577850">
                <a:moveTo>
                  <a:pt x="739247" y="0"/>
                </a:moveTo>
                <a:lnTo>
                  <a:pt x="0" y="0"/>
                </a:lnTo>
                <a:lnTo>
                  <a:pt x="1444" y="60358"/>
                </a:lnTo>
                <a:lnTo>
                  <a:pt x="5697" y="119237"/>
                </a:lnTo>
                <a:lnTo>
                  <a:pt x="12636" y="176413"/>
                </a:lnTo>
                <a:lnTo>
                  <a:pt x="22139" y="231662"/>
                </a:lnTo>
                <a:lnTo>
                  <a:pt x="34084" y="284760"/>
                </a:lnTo>
                <a:lnTo>
                  <a:pt x="48348" y="335484"/>
                </a:lnTo>
                <a:lnTo>
                  <a:pt x="64810" y="383611"/>
                </a:lnTo>
                <a:lnTo>
                  <a:pt x="83348" y="428916"/>
                </a:lnTo>
                <a:lnTo>
                  <a:pt x="103838" y="471177"/>
                </a:lnTo>
                <a:lnTo>
                  <a:pt x="126160" y="510170"/>
                </a:lnTo>
                <a:lnTo>
                  <a:pt x="150191" y="545670"/>
                </a:lnTo>
                <a:lnTo>
                  <a:pt x="175809" y="577455"/>
                </a:lnTo>
                <a:lnTo>
                  <a:pt x="563446" y="577455"/>
                </a:lnTo>
                <a:lnTo>
                  <a:pt x="589064" y="545670"/>
                </a:lnTo>
                <a:lnTo>
                  <a:pt x="613094" y="510170"/>
                </a:lnTo>
                <a:lnTo>
                  <a:pt x="635415" y="471177"/>
                </a:lnTo>
                <a:lnTo>
                  <a:pt x="655905" y="428916"/>
                </a:lnTo>
                <a:lnTo>
                  <a:pt x="674441" y="383611"/>
                </a:lnTo>
                <a:lnTo>
                  <a:pt x="690902" y="335484"/>
                </a:lnTo>
                <a:lnTo>
                  <a:pt x="705166" y="284760"/>
                </a:lnTo>
                <a:lnTo>
                  <a:pt x="717109" y="231662"/>
                </a:lnTo>
                <a:lnTo>
                  <a:pt x="726611" y="176413"/>
                </a:lnTo>
                <a:lnTo>
                  <a:pt x="733550" y="119237"/>
                </a:lnTo>
                <a:lnTo>
                  <a:pt x="737802" y="60358"/>
                </a:lnTo>
                <a:lnTo>
                  <a:pt x="739247" y="0"/>
                </a:lnTo>
                <a:close/>
              </a:path>
            </a:pathLst>
          </a:custGeom>
          <a:solidFill>
            <a:srgbClr val="C6BCC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061" y="2568994"/>
            <a:ext cx="4272052" cy="345440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724543" y="4969484"/>
            <a:ext cx="1518285" cy="372745"/>
          </a:xfrm>
          <a:custGeom>
            <a:avLst/>
            <a:gdLst/>
            <a:ahLst/>
            <a:cxnLst/>
            <a:rect l="l" t="t" r="r" b="b"/>
            <a:pathLst>
              <a:path w="1518285" h="372745">
                <a:moveTo>
                  <a:pt x="1024442" y="0"/>
                </a:moveTo>
                <a:lnTo>
                  <a:pt x="975403" y="356"/>
                </a:lnTo>
                <a:lnTo>
                  <a:pt x="861601" y="1687"/>
                </a:lnTo>
                <a:lnTo>
                  <a:pt x="758667" y="2205"/>
                </a:lnTo>
                <a:lnTo>
                  <a:pt x="716859" y="2553"/>
                </a:lnTo>
                <a:lnTo>
                  <a:pt x="670081" y="3172"/>
                </a:lnTo>
                <a:lnTo>
                  <a:pt x="619190" y="4124"/>
                </a:lnTo>
                <a:lnTo>
                  <a:pt x="565046" y="5472"/>
                </a:lnTo>
                <a:lnTo>
                  <a:pt x="508504" y="7281"/>
                </a:lnTo>
                <a:lnTo>
                  <a:pt x="450424" y="9613"/>
                </a:lnTo>
                <a:lnTo>
                  <a:pt x="391663" y="12532"/>
                </a:lnTo>
                <a:lnTo>
                  <a:pt x="333078" y="16101"/>
                </a:lnTo>
                <a:lnTo>
                  <a:pt x="275529" y="20384"/>
                </a:lnTo>
                <a:lnTo>
                  <a:pt x="219872" y="25444"/>
                </a:lnTo>
                <a:lnTo>
                  <a:pt x="166965" y="31344"/>
                </a:lnTo>
                <a:lnTo>
                  <a:pt x="117667" y="38149"/>
                </a:lnTo>
                <a:lnTo>
                  <a:pt x="72835" y="45920"/>
                </a:lnTo>
                <a:lnTo>
                  <a:pt x="33326" y="54723"/>
                </a:lnTo>
                <a:lnTo>
                  <a:pt x="0" y="64619"/>
                </a:lnTo>
                <a:lnTo>
                  <a:pt x="19467" y="94832"/>
                </a:lnTo>
                <a:lnTo>
                  <a:pt x="48139" y="125739"/>
                </a:lnTo>
                <a:lnTo>
                  <a:pt x="84305" y="156704"/>
                </a:lnTo>
                <a:lnTo>
                  <a:pt x="126255" y="187087"/>
                </a:lnTo>
                <a:lnTo>
                  <a:pt x="172279" y="216252"/>
                </a:lnTo>
                <a:lnTo>
                  <a:pt x="220665" y="243558"/>
                </a:lnTo>
                <a:lnTo>
                  <a:pt x="269704" y="268369"/>
                </a:lnTo>
                <a:lnTo>
                  <a:pt x="317686" y="290047"/>
                </a:lnTo>
                <a:lnTo>
                  <a:pt x="362900" y="307953"/>
                </a:lnTo>
                <a:lnTo>
                  <a:pt x="403635" y="321449"/>
                </a:lnTo>
                <a:lnTo>
                  <a:pt x="472346" y="335851"/>
                </a:lnTo>
                <a:lnTo>
                  <a:pt x="510869" y="341843"/>
                </a:lnTo>
                <a:lnTo>
                  <a:pt x="553275" y="347716"/>
                </a:lnTo>
                <a:lnTo>
                  <a:pt x="599089" y="353312"/>
                </a:lnTo>
                <a:lnTo>
                  <a:pt x="647833" y="358475"/>
                </a:lnTo>
                <a:lnTo>
                  <a:pt x="699033" y="363046"/>
                </a:lnTo>
                <a:lnTo>
                  <a:pt x="752213" y="366870"/>
                </a:lnTo>
                <a:lnTo>
                  <a:pt x="806896" y="369789"/>
                </a:lnTo>
                <a:lnTo>
                  <a:pt x="862608" y="371645"/>
                </a:lnTo>
                <a:lnTo>
                  <a:pt x="918871" y="372281"/>
                </a:lnTo>
                <a:lnTo>
                  <a:pt x="975211" y="371541"/>
                </a:lnTo>
                <a:lnTo>
                  <a:pt x="1031151" y="369266"/>
                </a:lnTo>
                <a:lnTo>
                  <a:pt x="1086216" y="365301"/>
                </a:lnTo>
                <a:lnTo>
                  <a:pt x="1139929" y="359487"/>
                </a:lnTo>
                <a:lnTo>
                  <a:pt x="1191815" y="351668"/>
                </a:lnTo>
                <a:lnTo>
                  <a:pt x="1241399" y="341686"/>
                </a:lnTo>
                <a:lnTo>
                  <a:pt x="1288203" y="329384"/>
                </a:lnTo>
                <a:lnTo>
                  <a:pt x="1331753" y="314605"/>
                </a:lnTo>
                <a:lnTo>
                  <a:pt x="1379237" y="293610"/>
                </a:lnTo>
                <a:lnTo>
                  <a:pt x="1429865" y="264650"/>
                </a:lnTo>
                <a:lnTo>
                  <a:pt x="1474485" y="229295"/>
                </a:lnTo>
                <a:lnTo>
                  <a:pt x="1503944" y="189117"/>
                </a:lnTo>
                <a:lnTo>
                  <a:pt x="1518280" y="138946"/>
                </a:lnTo>
                <a:lnTo>
                  <a:pt x="1516932" y="119983"/>
                </a:lnTo>
                <a:lnTo>
                  <a:pt x="1489844" y="84190"/>
                </a:lnTo>
                <a:lnTo>
                  <a:pt x="1418703" y="56627"/>
                </a:lnTo>
                <a:lnTo>
                  <a:pt x="1372513" y="44052"/>
                </a:lnTo>
                <a:lnTo>
                  <a:pt x="1323090" y="31192"/>
                </a:lnTo>
                <a:lnTo>
                  <a:pt x="1277545" y="21032"/>
                </a:lnTo>
                <a:lnTo>
                  <a:pt x="1234785" y="13272"/>
                </a:lnTo>
                <a:lnTo>
                  <a:pt x="1193715" y="7612"/>
                </a:lnTo>
                <a:lnTo>
                  <a:pt x="1153240" y="3755"/>
                </a:lnTo>
                <a:lnTo>
                  <a:pt x="1112265" y="1400"/>
                </a:lnTo>
                <a:lnTo>
                  <a:pt x="1069698" y="248"/>
                </a:lnTo>
                <a:lnTo>
                  <a:pt x="1024442" y="0"/>
                </a:lnTo>
                <a:close/>
              </a:path>
            </a:pathLst>
          </a:custGeom>
          <a:solidFill>
            <a:srgbClr val="6477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6270" y="682050"/>
            <a:ext cx="2396818" cy="1749441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4931418" y="1104370"/>
            <a:ext cx="441325" cy="147320"/>
          </a:xfrm>
          <a:custGeom>
            <a:avLst/>
            <a:gdLst/>
            <a:ahLst/>
            <a:cxnLst/>
            <a:rect l="l" t="t" r="r" b="b"/>
            <a:pathLst>
              <a:path w="441325" h="147319">
                <a:moveTo>
                  <a:pt x="394026" y="0"/>
                </a:moveTo>
                <a:lnTo>
                  <a:pt x="31946" y="68197"/>
                </a:lnTo>
                <a:lnTo>
                  <a:pt x="204" y="99071"/>
                </a:lnTo>
                <a:lnTo>
                  <a:pt x="0" y="114972"/>
                </a:lnTo>
                <a:lnTo>
                  <a:pt x="5976" y="129708"/>
                </a:lnTo>
                <a:lnTo>
                  <a:pt x="16766" y="140630"/>
                </a:lnTo>
                <a:lnTo>
                  <a:pt x="30864" y="146709"/>
                </a:lnTo>
                <a:lnTo>
                  <a:pt x="46766" y="146919"/>
                </a:lnTo>
                <a:lnTo>
                  <a:pt x="408855" y="78712"/>
                </a:lnTo>
                <a:lnTo>
                  <a:pt x="423591" y="72734"/>
                </a:lnTo>
                <a:lnTo>
                  <a:pt x="434512" y="61941"/>
                </a:lnTo>
                <a:lnTo>
                  <a:pt x="440592" y="47840"/>
                </a:lnTo>
                <a:lnTo>
                  <a:pt x="440801" y="31937"/>
                </a:lnTo>
                <a:lnTo>
                  <a:pt x="434820" y="17201"/>
                </a:lnTo>
                <a:lnTo>
                  <a:pt x="424027" y="6281"/>
                </a:lnTo>
                <a:lnTo>
                  <a:pt x="409928" y="204"/>
                </a:lnTo>
                <a:lnTo>
                  <a:pt x="394026" y="0"/>
                </a:lnTo>
                <a:close/>
              </a:path>
            </a:pathLst>
          </a:custGeom>
          <a:solidFill>
            <a:srgbClr val="4EE2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5007737" y="1365110"/>
            <a:ext cx="1966595" cy="796925"/>
          </a:xfrm>
          <a:custGeom>
            <a:avLst/>
            <a:gdLst/>
            <a:ahLst/>
            <a:cxnLst/>
            <a:rect l="l" t="t" r="r" b="b"/>
            <a:pathLst>
              <a:path w="1966595" h="796925">
                <a:moveTo>
                  <a:pt x="417017" y="335330"/>
                </a:moveTo>
                <a:lnTo>
                  <a:pt x="406882" y="310337"/>
                </a:lnTo>
                <a:lnTo>
                  <a:pt x="388581" y="291820"/>
                </a:lnTo>
                <a:lnTo>
                  <a:pt x="364667" y="281508"/>
                </a:lnTo>
                <a:lnTo>
                  <a:pt x="337705" y="281165"/>
                </a:lnTo>
                <a:lnTo>
                  <a:pt x="54165" y="334568"/>
                </a:lnTo>
                <a:lnTo>
                  <a:pt x="29171" y="344716"/>
                </a:lnTo>
                <a:lnTo>
                  <a:pt x="10655" y="363004"/>
                </a:lnTo>
                <a:lnTo>
                  <a:pt x="342" y="386918"/>
                </a:lnTo>
                <a:lnTo>
                  <a:pt x="0" y="413880"/>
                </a:lnTo>
                <a:lnTo>
                  <a:pt x="10134" y="438873"/>
                </a:lnTo>
                <a:lnTo>
                  <a:pt x="28435" y="457390"/>
                </a:lnTo>
                <a:lnTo>
                  <a:pt x="52336" y="467702"/>
                </a:lnTo>
                <a:lnTo>
                  <a:pt x="79311" y="468058"/>
                </a:lnTo>
                <a:lnTo>
                  <a:pt x="362851" y="414642"/>
                </a:lnTo>
                <a:lnTo>
                  <a:pt x="387845" y="404507"/>
                </a:lnTo>
                <a:lnTo>
                  <a:pt x="406361" y="386207"/>
                </a:lnTo>
                <a:lnTo>
                  <a:pt x="416661" y="362292"/>
                </a:lnTo>
                <a:lnTo>
                  <a:pt x="417017" y="335330"/>
                </a:lnTo>
                <a:close/>
              </a:path>
              <a:path w="1966595" h="796925">
                <a:moveTo>
                  <a:pt x="787704" y="634492"/>
                </a:moveTo>
                <a:lnTo>
                  <a:pt x="781723" y="619760"/>
                </a:lnTo>
                <a:lnTo>
                  <a:pt x="770928" y="608838"/>
                </a:lnTo>
                <a:lnTo>
                  <a:pt x="756831" y="602754"/>
                </a:lnTo>
                <a:lnTo>
                  <a:pt x="740930" y="602551"/>
                </a:lnTo>
                <a:lnTo>
                  <a:pt x="127152" y="718159"/>
                </a:lnTo>
                <a:lnTo>
                  <a:pt x="112420" y="724141"/>
                </a:lnTo>
                <a:lnTo>
                  <a:pt x="101511" y="734936"/>
                </a:lnTo>
                <a:lnTo>
                  <a:pt x="95427" y="749033"/>
                </a:lnTo>
                <a:lnTo>
                  <a:pt x="95224" y="764933"/>
                </a:lnTo>
                <a:lnTo>
                  <a:pt x="101193" y="779665"/>
                </a:lnTo>
                <a:lnTo>
                  <a:pt x="111988" y="790587"/>
                </a:lnTo>
                <a:lnTo>
                  <a:pt x="126085" y="796671"/>
                </a:lnTo>
                <a:lnTo>
                  <a:pt x="141998" y="796874"/>
                </a:lnTo>
                <a:lnTo>
                  <a:pt x="755751" y="681266"/>
                </a:lnTo>
                <a:lnTo>
                  <a:pt x="770496" y="675284"/>
                </a:lnTo>
                <a:lnTo>
                  <a:pt x="781418" y="664489"/>
                </a:lnTo>
                <a:lnTo>
                  <a:pt x="787488" y="650392"/>
                </a:lnTo>
                <a:lnTo>
                  <a:pt x="787704" y="634492"/>
                </a:lnTo>
                <a:close/>
              </a:path>
              <a:path w="1966595" h="796925">
                <a:moveTo>
                  <a:pt x="914552" y="241617"/>
                </a:moveTo>
                <a:lnTo>
                  <a:pt x="904405" y="216623"/>
                </a:lnTo>
                <a:lnTo>
                  <a:pt x="886104" y="198107"/>
                </a:lnTo>
                <a:lnTo>
                  <a:pt x="862203" y="187794"/>
                </a:lnTo>
                <a:lnTo>
                  <a:pt x="835240" y="187439"/>
                </a:lnTo>
                <a:lnTo>
                  <a:pt x="551688" y="240855"/>
                </a:lnTo>
                <a:lnTo>
                  <a:pt x="526694" y="250990"/>
                </a:lnTo>
                <a:lnTo>
                  <a:pt x="508177" y="269290"/>
                </a:lnTo>
                <a:lnTo>
                  <a:pt x="497878" y="293204"/>
                </a:lnTo>
                <a:lnTo>
                  <a:pt x="497522" y="320167"/>
                </a:lnTo>
                <a:lnTo>
                  <a:pt x="507657" y="345147"/>
                </a:lnTo>
                <a:lnTo>
                  <a:pt x="525957" y="363677"/>
                </a:lnTo>
                <a:lnTo>
                  <a:pt x="549871" y="373989"/>
                </a:lnTo>
                <a:lnTo>
                  <a:pt x="576834" y="374332"/>
                </a:lnTo>
                <a:lnTo>
                  <a:pt x="860374" y="320916"/>
                </a:lnTo>
                <a:lnTo>
                  <a:pt x="885367" y="310781"/>
                </a:lnTo>
                <a:lnTo>
                  <a:pt x="903884" y="292481"/>
                </a:lnTo>
                <a:lnTo>
                  <a:pt x="914196" y="268579"/>
                </a:lnTo>
                <a:lnTo>
                  <a:pt x="914552" y="241617"/>
                </a:lnTo>
                <a:close/>
              </a:path>
              <a:path w="1966595" h="796925">
                <a:moveTo>
                  <a:pt x="1412062" y="147891"/>
                </a:moveTo>
                <a:lnTo>
                  <a:pt x="1401940" y="122897"/>
                </a:lnTo>
                <a:lnTo>
                  <a:pt x="1383639" y="104381"/>
                </a:lnTo>
                <a:lnTo>
                  <a:pt x="1359725" y="94081"/>
                </a:lnTo>
                <a:lnTo>
                  <a:pt x="1332763" y="93726"/>
                </a:lnTo>
                <a:lnTo>
                  <a:pt x="1049210" y="147142"/>
                </a:lnTo>
                <a:lnTo>
                  <a:pt x="1024229" y="157276"/>
                </a:lnTo>
                <a:lnTo>
                  <a:pt x="1005713" y="175577"/>
                </a:lnTo>
                <a:lnTo>
                  <a:pt x="995400" y="199478"/>
                </a:lnTo>
                <a:lnTo>
                  <a:pt x="995045" y="226453"/>
                </a:lnTo>
                <a:lnTo>
                  <a:pt x="1005192" y="251434"/>
                </a:lnTo>
                <a:lnTo>
                  <a:pt x="1023493" y="269951"/>
                </a:lnTo>
                <a:lnTo>
                  <a:pt x="1047394" y="280263"/>
                </a:lnTo>
                <a:lnTo>
                  <a:pt x="1074356" y="280619"/>
                </a:lnTo>
                <a:lnTo>
                  <a:pt x="1357909" y="227203"/>
                </a:lnTo>
                <a:lnTo>
                  <a:pt x="1382890" y="217068"/>
                </a:lnTo>
                <a:lnTo>
                  <a:pt x="1401406" y="198767"/>
                </a:lnTo>
                <a:lnTo>
                  <a:pt x="1411719" y="174866"/>
                </a:lnTo>
                <a:lnTo>
                  <a:pt x="1412062" y="147891"/>
                </a:lnTo>
                <a:close/>
              </a:path>
              <a:path w="1966595" h="796925">
                <a:moveTo>
                  <a:pt x="1473669" y="602259"/>
                </a:moveTo>
                <a:lnTo>
                  <a:pt x="1451698" y="485648"/>
                </a:lnTo>
                <a:lnTo>
                  <a:pt x="1432026" y="381215"/>
                </a:lnTo>
                <a:lnTo>
                  <a:pt x="1360970" y="394601"/>
                </a:lnTo>
                <a:lnTo>
                  <a:pt x="1324940" y="431190"/>
                </a:lnTo>
                <a:lnTo>
                  <a:pt x="1320850" y="472427"/>
                </a:lnTo>
                <a:lnTo>
                  <a:pt x="1314462" y="538619"/>
                </a:lnTo>
                <a:lnTo>
                  <a:pt x="1308989" y="539648"/>
                </a:lnTo>
                <a:lnTo>
                  <a:pt x="1280134" y="482079"/>
                </a:lnTo>
                <a:lnTo>
                  <a:pt x="1260475" y="443331"/>
                </a:lnTo>
                <a:lnTo>
                  <a:pt x="1224889" y="420395"/>
                </a:lnTo>
                <a:lnTo>
                  <a:pt x="1217168" y="421690"/>
                </a:lnTo>
                <a:lnTo>
                  <a:pt x="1142225" y="435800"/>
                </a:lnTo>
                <a:lnTo>
                  <a:pt x="1183855" y="656856"/>
                </a:lnTo>
                <a:lnTo>
                  <a:pt x="1256284" y="643204"/>
                </a:lnTo>
                <a:lnTo>
                  <a:pt x="1231722" y="512851"/>
                </a:lnTo>
                <a:lnTo>
                  <a:pt x="1236586" y="511924"/>
                </a:lnTo>
                <a:lnTo>
                  <a:pt x="1301521" y="634695"/>
                </a:lnTo>
                <a:lnTo>
                  <a:pt x="1356004" y="624420"/>
                </a:lnTo>
                <a:lnTo>
                  <a:pt x="1365745" y="539648"/>
                </a:lnTo>
                <a:lnTo>
                  <a:pt x="1371841" y="486549"/>
                </a:lnTo>
                <a:lnTo>
                  <a:pt x="1376705" y="485648"/>
                </a:lnTo>
                <a:lnTo>
                  <a:pt x="1401241" y="615911"/>
                </a:lnTo>
                <a:lnTo>
                  <a:pt x="1473669" y="602259"/>
                </a:lnTo>
                <a:close/>
              </a:path>
              <a:path w="1966595" h="796925">
                <a:moveTo>
                  <a:pt x="1732495" y="553504"/>
                </a:moveTo>
                <a:lnTo>
                  <a:pt x="1710563" y="437070"/>
                </a:lnTo>
                <a:lnTo>
                  <a:pt x="1690852" y="332460"/>
                </a:lnTo>
                <a:lnTo>
                  <a:pt x="1620774" y="345668"/>
                </a:lnTo>
                <a:lnTo>
                  <a:pt x="1595285" y="374459"/>
                </a:lnTo>
                <a:lnTo>
                  <a:pt x="1566367" y="490905"/>
                </a:lnTo>
                <a:lnTo>
                  <a:pt x="1560588" y="491985"/>
                </a:lnTo>
                <a:lnTo>
                  <a:pt x="1536039" y="361619"/>
                </a:lnTo>
                <a:lnTo>
                  <a:pt x="1462087" y="375551"/>
                </a:lnTo>
                <a:lnTo>
                  <a:pt x="1503730" y="596607"/>
                </a:lnTo>
                <a:lnTo>
                  <a:pt x="1573822" y="583399"/>
                </a:lnTo>
                <a:lnTo>
                  <a:pt x="1600276" y="554431"/>
                </a:lnTo>
                <a:lnTo>
                  <a:pt x="1615287" y="491985"/>
                </a:lnTo>
                <a:lnTo>
                  <a:pt x="1628216" y="438162"/>
                </a:lnTo>
                <a:lnTo>
                  <a:pt x="1634007" y="437070"/>
                </a:lnTo>
                <a:lnTo>
                  <a:pt x="1658556" y="567436"/>
                </a:lnTo>
                <a:lnTo>
                  <a:pt x="1732495" y="553504"/>
                </a:lnTo>
                <a:close/>
              </a:path>
              <a:path w="1966595" h="796925">
                <a:moveTo>
                  <a:pt x="1909597" y="54178"/>
                </a:moveTo>
                <a:lnTo>
                  <a:pt x="1899462" y="29184"/>
                </a:lnTo>
                <a:lnTo>
                  <a:pt x="1881162" y="10668"/>
                </a:lnTo>
                <a:lnTo>
                  <a:pt x="1857248" y="355"/>
                </a:lnTo>
                <a:lnTo>
                  <a:pt x="1830285" y="0"/>
                </a:lnTo>
                <a:lnTo>
                  <a:pt x="1546745" y="53416"/>
                </a:lnTo>
                <a:lnTo>
                  <a:pt x="1521752" y="63550"/>
                </a:lnTo>
                <a:lnTo>
                  <a:pt x="1503235" y="81851"/>
                </a:lnTo>
                <a:lnTo>
                  <a:pt x="1492923" y="105765"/>
                </a:lnTo>
                <a:lnTo>
                  <a:pt x="1492567" y="132727"/>
                </a:lnTo>
                <a:lnTo>
                  <a:pt x="1502714" y="157721"/>
                </a:lnTo>
                <a:lnTo>
                  <a:pt x="1521015" y="176237"/>
                </a:lnTo>
                <a:lnTo>
                  <a:pt x="1544929" y="186550"/>
                </a:lnTo>
                <a:lnTo>
                  <a:pt x="1571891" y="186905"/>
                </a:lnTo>
                <a:lnTo>
                  <a:pt x="1855431" y="133489"/>
                </a:lnTo>
                <a:lnTo>
                  <a:pt x="1880425" y="123342"/>
                </a:lnTo>
                <a:lnTo>
                  <a:pt x="1898942" y="105054"/>
                </a:lnTo>
                <a:lnTo>
                  <a:pt x="1909241" y="81140"/>
                </a:lnTo>
                <a:lnTo>
                  <a:pt x="1909597" y="54178"/>
                </a:lnTo>
                <a:close/>
              </a:path>
              <a:path w="1966595" h="796925">
                <a:moveTo>
                  <a:pt x="1966214" y="389369"/>
                </a:moveTo>
                <a:lnTo>
                  <a:pt x="1739798" y="432015"/>
                </a:lnTo>
                <a:lnTo>
                  <a:pt x="1761642" y="548017"/>
                </a:lnTo>
                <a:lnTo>
                  <a:pt x="1831962" y="534771"/>
                </a:lnTo>
                <a:lnTo>
                  <a:pt x="1819567" y="468922"/>
                </a:lnTo>
                <a:lnTo>
                  <a:pt x="1897100" y="454317"/>
                </a:lnTo>
                <a:lnTo>
                  <a:pt x="1922348" y="445706"/>
                </a:lnTo>
                <a:lnTo>
                  <a:pt x="1943303" y="430999"/>
                </a:lnTo>
                <a:lnTo>
                  <a:pt x="1958428" y="411721"/>
                </a:lnTo>
                <a:lnTo>
                  <a:pt x="1966214" y="389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bg 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4059" y="1663584"/>
            <a:ext cx="252196" cy="10358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3921689" y="5795373"/>
            <a:ext cx="337820" cy="562610"/>
          </a:xfrm>
          <a:custGeom>
            <a:avLst/>
            <a:gdLst/>
            <a:ahLst/>
            <a:cxnLst/>
            <a:rect l="l" t="t" r="r" b="b"/>
            <a:pathLst>
              <a:path w="337820" h="562610">
                <a:moveTo>
                  <a:pt x="0" y="0"/>
                </a:moveTo>
                <a:lnTo>
                  <a:pt x="12057" y="99701"/>
                </a:lnTo>
                <a:lnTo>
                  <a:pt x="40068" y="291695"/>
                </a:lnTo>
                <a:lnTo>
                  <a:pt x="68364" y="478428"/>
                </a:lnTo>
                <a:lnTo>
                  <a:pt x="81279" y="562350"/>
                </a:lnTo>
                <a:lnTo>
                  <a:pt x="306545" y="540340"/>
                </a:lnTo>
                <a:lnTo>
                  <a:pt x="337307" y="17047"/>
                </a:lnTo>
                <a:lnTo>
                  <a:pt x="0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bg 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9654" y="6133901"/>
            <a:ext cx="797536" cy="37360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3927792" y="6417459"/>
            <a:ext cx="827405" cy="147955"/>
          </a:xfrm>
          <a:custGeom>
            <a:avLst/>
            <a:gdLst/>
            <a:ahLst/>
            <a:cxnLst/>
            <a:rect l="l" t="t" r="r" b="b"/>
            <a:pathLst>
              <a:path w="827404" h="147954">
                <a:moveTo>
                  <a:pt x="799398" y="0"/>
                </a:moveTo>
                <a:lnTo>
                  <a:pt x="751385" y="31201"/>
                </a:lnTo>
                <a:lnTo>
                  <a:pt x="678456" y="59402"/>
                </a:lnTo>
                <a:lnTo>
                  <a:pt x="610471" y="66725"/>
                </a:lnTo>
                <a:lnTo>
                  <a:pt x="558425" y="69024"/>
                </a:lnTo>
                <a:lnTo>
                  <a:pt x="497884" y="70559"/>
                </a:lnTo>
                <a:lnTo>
                  <a:pt x="431507" y="71438"/>
                </a:lnTo>
                <a:lnTo>
                  <a:pt x="361949" y="71769"/>
                </a:lnTo>
                <a:lnTo>
                  <a:pt x="291868" y="71660"/>
                </a:lnTo>
                <a:lnTo>
                  <a:pt x="223919" y="71219"/>
                </a:lnTo>
                <a:lnTo>
                  <a:pt x="160760" y="70554"/>
                </a:lnTo>
                <a:lnTo>
                  <a:pt x="59437" y="68987"/>
                </a:lnTo>
                <a:lnTo>
                  <a:pt x="9152" y="67823"/>
                </a:lnTo>
                <a:lnTo>
                  <a:pt x="3617" y="86018"/>
                </a:lnTo>
                <a:lnTo>
                  <a:pt x="0" y="106726"/>
                </a:lnTo>
                <a:lnTo>
                  <a:pt x="958" y="125082"/>
                </a:lnTo>
                <a:lnTo>
                  <a:pt x="9152" y="136225"/>
                </a:lnTo>
                <a:lnTo>
                  <a:pt x="54858" y="142218"/>
                </a:lnTo>
                <a:lnTo>
                  <a:pt x="97023" y="144393"/>
                </a:lnTo>
                <a:lnTo>
                  <a:pt x="148863" y="146006"/>
                </a:lnTo>
                <a:lnTo>
                  <a:pt x="207982" y="147048"/>
                </a:lnTo>
                <a:lnTo>
                  <a:pt x="271979" y="147506"/>
                </a:lnTo>
                <a:lnTo>
                  <a:pt x="338457" y="147371"/>
                </a:lnTo>
                <a:lnTo>
                  <a:pt x="405017" y="146632"/>
                </a:lnTo>
                <a:lnTo>
                  <a:pt x="469261" y="145277"/>
                </a:lnTo>
                <a:lnTo>
                  <a:pt x="528790" y="143298"/>
                </a:lnTo>
                <a:lnTo>
                  <a:pt x="581204" y="140682"/>
                </a:lnTo>
                <a:lnTo>
                  <a:pt x="624107" y="137419"/>
                </a:lnTo>
                <a:lnTo>
                  <a:pt x="721164" y="119381"/>
                </a:lnTo>
                <a:lnTo>
                  <a:pt x="775340" y="102141"/>
                </a:lnTo>
                <a:lnTo>
                  <a:pt x="812371" y="82449"/>
                </a:lnTo>
                <a:lnTo>
                  <a:pt x="826996" y="60979"/>
                </a:lnTo>
                <a:lnTo>
                  <a:pt x="826247" y="41245"/>
                </a:lnTo>
                <a:lnTo>
                  <a:pt x="821067" y="24755"/>
                </a:lnTo>
                <a:lnTo>
                  <a:pt x="811953" y="11132"/>
                </a:lnTo>
                <a:lnTo>
                  <a:pt x="799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456313" y="5804409"/>
            <a:ext cx="350520" cy="582930"/>
          </a:xfrm>
          <a:custGeom>
            <a:avLst/>
            <a:gdLst/>
            <a:ahLst/>
            <a:cxnLst/>
            <a:rect l="l" t="t" r="r" b="b"/>
            <a:pathLst>
              <a:path w="350520" h="582929">
                <a:moveTo>
                  <a:pt x="2153" y="0"/>
                </a:moveTo>
                <a:lnTo>
                  <a:pt x="0" y="103153"/>
                </a:lnTo>
                <a:lnTo>
                  <a:pt x="840" y="302147"/>
                </a:lnTo>
                <a:lnTo>
                  <a:pt x="2754" y="495769"/>
                </a:lnTo>
                <a:lnTo>
                  <a:pt x="3819" y="582801"/>
                </a:lnTo>
                <a:lnTo>
                  <a:pt x="241133" y="577428"/>
                </a:lnTo>
                <a:lnTo>
                  <a:pt x="350126" y="43237"/>
                </a:lnTo>
                <a:lnTo>
                  <a:pt x="2153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bg 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5493" y="6163762"/>
            <a:ext cx="861965" cy="374087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3353280" y="6476127"/>
            <a:ext cx="895985" cy="127000"/>
          </a:xfrm>
          <a:custGeom>
            <a:avLst/>
            <a:gdLst/>
            <a:ahLst/>
            <a:cxnLst/>
            <a:rect l="l" t="t" r="r" b="b"/>
            <a:pathLst>
              <a:path w="895985" h="127000">
                <a:moveTo>
                  <a:pt x="14452" y="0"/>
                </a:moveTo>
                <a:lnTo>
                  <a:pt x="0" y="45502"/>
                </a:lnTo>
                <a:lnTo>
                  <a:pt x="1964" y="57147"/>
                </a:lnTo>
                <a:lnTo>
                  <a:pt x="54121" y="81070"/>
                </a:lnTo>
                <a:lnTo>
                  <a:pt x="94699" y="86305"/>
                </a:lnTo>
                <a:lnTo>
                  <a:pt x="145393" y="91943"/>
                </a:lnTo>
                <a:lnTo>
                  <a:pt x="204036" y="97775"/>
                </a:lnTo>
                <a:lnTo>
                  <a:pt x="268463" y="103596"/>
                </a:lnTo>
                <a:lnTo>
                  <a:pt x="336506" y="109197"/>
                </a:lnTo>
                <a:lnTo>
                  <a:pt x="405999" y="114373"/>
                </a:lnTo>
                <a:lnTo>
                  <a:pt x="474774" y="118915"/>
                </a:lnTo>
                <a:lnTo>
                  <a:pt x="540665" y="122617"/>
                </a:lnTo>
                <a:lnTo>
                  <a:pt x="601505" y="125272"/>
                </a:lnTo>
                <a:lnTo>
                  <a:pt x="655128" y="126672"/>
                </a:lnTo>
                <a:lnTo>
                  <a:pt x="699366" y="126611"/>
                </a:lnTo>
                <a:lnTo>
                  <a:pt x="792680" y="116706"/>
                </a:lnTo>
                <a:lnTo>
                  <a:pt x="842282" y="105295"/>
                </a:lnTo>
                <a:lnTo>
                  <a:pt x="892767" y="73178"/>
                </a:lnTo>
                <a:lnTo>
                  <a:pt x="895526" y="53620"/>
                </a:lnTo>
                <a:lnTo>
                  <a:pt x="892948" y="36833"/>
                </a:lnTo>
                <a:lnTo>
                  <a:pt x="885634" y="22490"/>
                </a:lnTo>
                <a:lnTo>
                  <a:pt x="874187" y="10265"/>
                </a:lnTo>
                <a:lnTo>
                  <a:pt x="849492" y="22844"/>
                </a:lnTo>
                <a:lnTo>
                  <a:pt x="817054" y="36383"/>
                </a:lnTo>
                <a:lnTo>
                  <a:pt x="778075" y="48570"/>
                </a:lnTo>
                <a:lnTo>
                  <a:pt x="733756" y="57094"/>
                </a:lnTo>
                <a:lnTo>
                  <a:pt x="706602" y="58523"/>
                </a:lnTo>
                <a:lnTo>
                  <a:pt x="666659" y="57932"/>
                </a:lnTo>
                <a:lnTo>
                  <a:pt x="616194" y="55614"/>
                </a:lnTo>
                <a:lnTo>
                  <a:pt x="557470" y="51861"/>
                </a:lnTo>
                <a:lnTo>
                  <a:pt x="492754" y="46968"/>
                </a:lnTo>
                <a:lnTo>
                  <a:pt x="424312" y="41227"/>
                </a:lnTo>
                <a:lnTo>
                  <a:pt x="354408" y="34933"/>
                </a:lnTo>
                <a:lnTo>
                  <a:pt x="285307" y="28377"/>
                </a:lnTo>
                <a:lnTo>
                  <a:pt x="219276" y="21855"/>
                </a:lnTo>
                <a:lnTo>
                  <a:pt x="105484" y="10081"/>
                </a:lnTo>
                <a:lnTo>
                  <a:pt x="31155" y="1958"/>
                </a:lnTo>
                <a:lnTo>
                  <a:pt x="14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5362" y="2777770"/>
            <a:ext cx="1796137" cy="219311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5164" y="2961677"/>
            <a:ext cx="791210" cy="1910080"/>
          </a:xfrm>
          <a:custGeom>
            <a:avLst/>
            <a:gdLst/>
            <a:ahLst/>
            <a:cxnLst/>
            <a:rect l="l" t="t" r="r" b="b"/>
            <a:pathLst>
              <a:path w="791210" h="1910079">
                <a:moveTo>
                  <a:pt x="396495" y="0"/>
                </a:moveTo>
                <a:lnTo>
                  <a:pt x="349406" y="5975"/>
                </a:lnTo>
                <a:lnTo>
                  <a:pt x="298986" y="19615"/>
                </a:lnTo>
                <a:lnTo>
                  <a:pt x="245134" y="41397"/>
                </a:lnTo>
                <a:lnTo>
                  <a:pt x="187751" y="71800"/>
                </a:lnTo>
                <a:lnTo>
                  <a:pt x="132832" y="109032"/>
                </a:lnTo>
                <a:lnTo>
                  <a:pt x="105139" y="140998"/>
                </a:lnTo>
                <a:lnTo>
                  <a:pt x="89915" y="177946"/>
                </a:lnTo>
                <a:lnTo>
                  <a:pt x="72404" y="230125"/>
                </a:lnTo>
                <a:lnTo>
                  <a:pt x="51689" y="303903"/>
                </a:lnTo>
                <a:lnTo>
                  <a:pt x="40730" y="354365"/>
                </a:lnTo>
                <a:lnTo>
                  <a:pt x="30078" y="410466"/>
                </a:lnTo>
                <a:lnTo>
                  <a:pt x="20264" y="469651"/>
                </a:lnTo>
                <a:lnTo>
                  <a:pt x="11818" y="529363"/>
                </a:lnTo>
                <a:lnTo>
                  <a:pt x="5272" y="587047"/>
                </a:lnTo>
                <a:lnTo>
                  <a:pt x="1155" y="640145"/>
                </a:lnTo>
                <a:lnTo>
                  <a:pt x="0" y="686103"/>
                </a:lnTo>
                <a:lnTo>
                  <a:pt x="2335" y="722363"/>
                </a:lnTo>
                <a:lnTo>
                  <a:pt x="11934" y="779057"/>
                </a:lnTo>
                <a:lnTo>
                  <a:pt x="23798" y="829860"/>
                </a:lnTo>
                <a:lnTo>
                  <a:pt x="37611" y="875741"/>
                </a:lnTo>
                <a:lnTo>
                  <a:pt x="53053" y="917670"/>
                </a:lnTo>
                <a:lnTo>
                  <a:pt x="69807" y="956616"/>
                </a:lnTo>
                <a:lnTo>
                  <a:pt x="87557" y="993551"/>
                </a:lnTo>
                <a:lnTo>
                  <a:pt x="105983" y="1029443"/>
                </a:lnTo>
                <a:lnTo>
                  <a:pt x="124768" y="1065262"/>
                </a:lnTo>
                <a:lnTo>
                  <a:pt x="143595" y="1101979"/>
                </a:lnTo>
                <a:lnTo>
                  <a:pt x="162145" y="1140563"/>
                </a:lnTo>
                <a:lnTo>
                  <a:pt x="180101" y="1181984"/>
                </a:lnTo>
                <a:lnTo>
                  <a:pt x="197145" y="1227212"/>
                </a:lnTo>
                <a:lnTo>
                  <a:pt x="212960" y="1277217"/>
                </a:lnTo>
                <a:lnTo>
                  <a:pt x="227228" y="1332968"/>
                </a:lnTo>
                <a:lnTo>
                  <a:pt x="236110" y="1377865"/>
                </a:lnTo>
                <a:lnTo>
                  <a:pt x="243359" y="1424799"/>
                </a:lnTo>
                <a:lnTo>
                  <a:pt x="249619" y="1473119"/>
                </a:lnTo>
                <a:lnTo>
                  <a:pt x="255535" y="1522173"/>
                </a:lnTo>
                <a:lnTo>
                  <a:pt x="261753" y="1571310"/>
                </a:lnTo>
                <a:lnTo>
                  <a:pt x="268917" y="1619877"/>
                </a:lnTo>
                <a:lnTo>
                  <a:pt x="277673" y="1667225"/>
                </a:lnTo>
                <a:lnTo>
                  <a:pt x="288666" y="1712701"/>
                </a:lnTo>
                <a:lnTo>
                  <a:pt x="302540" y="1755654"/>
                </a:lnTo>
                <a:lnTo>
                  <a:pt x="319942" y="1795432"/>
                </a:lnTo>
                <a:lnTo>
                  <a:pt x="341515" y="1831385"/>
                </a:lnTo>
                <a:lnTo>
                  <a:pt x="367906" y="1862860"/>
                </a:lnTo>
                <a:lnTo>
                  <a:pt x="399759" y="1889206"/>
                </a:lnTo>
                <a:lnTo>
                  <a:pt x="437719" y="1909772"/>
                </a:lnTo>
                <a:lnTo>
                  <a:pt x="472357" y="1873932"/>
                </a:lnTo>
                <a:lnTo>
                  <a:pt x="504646" y="1836512"/>
                </a:lnTo>
                <a:lnTo>
                  <a:pt x="534672" y="1797601"/>
                </a:lnTo>
                <a:lnTo>
                  <a:pt x="562520" y="1757286"/>
                </a:lnTo>
                <a:lnTo>
                  <a:pt x="588272" y="1715656"/>
                </a:lnTo>
                <a:lnTo>
                  <a:pt x="612014" y="1672800"/>
                </a:lnTo>
                <a:lnTo>
                  <a:pt x="633831" y="1628804"/>
                </a:lnTo>
                <a:lnTo>
                  <a:pt x="653805" y="1583758"/>
                </a:lnTo>
                <a:lnTo>
                  <a:pt x="672023" y="1537749"/>
                </a:lnTo>
                <a:lnTo>
                  <a:pt x="688568" y="1490866"/>
                </a:lnTo>
                <a:lnTo>
                  <a:pt x="703524" y="1443197"/>
                </a:lnTo>
                <a:lnTo>
                  <a:pt x="716976" y="1394830"/>
                </a:lnTo>
                <a:lnTo>
                  <a:pt x="729008" y="1345853"/>
                </a:lnTo>
                <a:lnTo>
                  <a:pt x="739705" y="1296355"/>
                </a:lnTo>
                <a:lnTo>
                  <a:pt x="749150" y="1246423"/>
                </a:lnTo>
                <a:lnTo>
                  <a:pt x="757429" y="1196146"/>
                </a:lnTo>
                <a:lnTo>
                  <a:pt x="764626" y="1145611"/>
                </a:lnTo>
                <a:lnTo>
                  <a:pt x="770825" y="1094908"/>
                </a:lnTo>
                <a:lnTo>
                  <a:pt x="776110" y="1044124"/>
                </a:lnTo>
                <a:lnTo>
                  <a:pt x="780566" y="993347"/>
                </a:lnTo>
                <a:lnTo>
                  <a:pt x="784277" y="942666"/>
                </a:lnTo>
                <a:lnTo>
                  <a:pt x="787327" y="892168"/>
                </a:lnTo>
                <a:lnTo>
                  <a:pt x="789801" y="841942"/>
                </a:lnTo>
                <a:lnTo>
                  <a:pt x="791026" y="800340"/>
                </a:lnTo>
                <a:lnTo>
                  <a:pt x="791095" y="755827"/>
                </a:lnTo>
                <a:lnTo>
                  <a:pt x="789908" y="708886"/>
                </a:lnTo>
                <a:lnTo>
                  <a:pt x="787363" y="660002"/>
                </a:lnTo>
                <a:lnTo>
                  <a:pt x="783362" y="609660"/>
                </a:lnTo>
                <a:lnTo>
                  <a:pt x="777803" y="558344"/>
                </a:lnTo>
                <a:lnTo>
                  <a:pt x="770586" y="506538"/>
                </a:lnTo>
                <a:lnTo>
                  <a:pt x="761611" y="454727"/>
                </a:lnTo>
                <a:lnTo>
                  <a:pt x="750777" y="403394"/>
                </a:lnTo>
                <a:lnTo>
                  <a:pt x="737985" y="353025"/>
                </a:lnTo>
                <a:lnTo>
                  <a:pt x="723133" y="304104"/>
                </a:lnTo>
                <a:lnTo>
                  <a:pt x="706122" y="257115"/>
                </a:lnTo>
                <a:lnTo>
                  <a:pt x="686850" y="212542"/>
                </a:lnTo>
                <a:lnTo>
                  <a:pt x="665219" y="170870"/>
                </a:lnTo>
                <a:lnTo>
                  <a:pt x="641127" y="132583"/>
                </a:lnTo>
                <a:lnTo>
                  <a:pt x="614591" y="98304"/>
                </a:lnTo>
                <a:lnTo>
                  <a:pt x="585417" y="68341"/>
                </a:lnTo>
                <a:lnTo>
                  <a:pt x="553505" y="43171"/>
                </a:lnTo>
                <a:lnTo>
                  <a:pt x="518756" y="23274"/>
                </a:lnTo>
                <a:lnTo>
                  <a:pt x="481070" y="9127"/>
                </a:lnTo>
                <a:lnTo>
                  <a:pt x="440350" y="1210"/>
                </a:lnTo>
                <a:lnTo>
                  <a:pt x="396495" y="0"/>
                </a:lnTo>
                <a:close/>
              </a:path>
            </a:pathLst>
          </a:custGeom>
          <a:solidFill>
            <a:srgbClr val="1C2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1386416" y="2830908"/>
            <a:ext cx="290830" cy="2124075"/>
          </a:xfrm>
          <a:custGeom>
            <a:avLst/>
            <a:gdLst/>
            <a:ahLst/>
            <a:cxnLst/>
            <a:rect l="l" t="t" r="r" b="b"/>
            <a:pathLst>
              <a:path w="290830" h="2124075">
                <a:moveTo>
                  <a:pt x="18426" y="0"/>
                </a:moveTo>
                <a:lnTo>
                  <a:pt x="5767" y="44175"/>
                </a:lnTo>
                <a:lnTo>
                  <a:pt x="0" y="91837"/>
                </a:lnTo>
                <a:lnTo>
                  <a:pt x="1114" y="142536"/>
                </a:lnTo>
                <a:lnTo>
                  <a:pt x="9098" y="195821"/>
                </a:lnTo>
                <a:lnTo>
                  <a:pt x="23942" y="251242"/>
                </a:lnTo>
                <a:lnTo>
                  <a:pt x="38571" y="292013"/>
                </a:lnTo>
                <a:lnTo>
                  <a:pt x="55228" y="332012"/>
                </a:lnTo>
                <a:lnTo>
                  <a:pt x="73134" y="371282"/>
                </a:lnTo>
                <a:lnTo>
                  <a:pt x="108528" y="445563"/>
                </a:lnTo>
                <a:lnTo>
                  <a:pt x="116948" y="463638"/>
                </a:lnTo>
                <a:lnTo>
                  <a:pt x="145264" y="529290"/>
                </a:lnTo>
                <a:lnTo>
                  <a:pt x="163596" y="577379"/>
                </a:lnTo>
                <a:lnTo>
                  <a:pt x="180218" y="625962"/>
                </a:lnTo>
                <a:lnTo>
                  <a:pt x="195207" y="674995"/>
                </a:lnTo>
                <a:lnTo>
                  <a:pt x="208637" y="724435"/>
                </a:lnTo>
                <a:lnTo>
                  <a:pt x="220583" y="774238"/>
                </a:lnTo>
                <a:lnTo>
                  <a:pt x="231120" y="824359"/>
                </a:lnTo>
                <a:lnTo>
                  <a:pt x="240325" y="874755"/>
                </a:lnTo>
                <a:lnTo>
                  <a:pt x="248271" y="925383"/>
                </a:lnTo>
                <a:lnTo>
                  <a:pt x="255035" y="976198"/>
                </a:lnTo>
                <a:lnTo>
                  <a:pt x="260691" y="1027157"/>
                </a:lnTo>
                <a:lnTo>
                  <a:pt x="265315" y="1078216"/>
                </a:lnTo>
                <a:lnTo>
                  <a:pt x="268981" y="1129330"/>
                </a:lnTo>
                <a:lnTo>
                  <a:pt x="271766" y="1180457"/>
                </a:lnTo>
                <a:lnTo>
                  <a:pt x="273744" y="1231552"/>
                </a:lnTo>
                <a:lnTo>
                  <a:pt x="274991" y="1282571"/>
                </a:lnTo>
                <a:lnTo>
                  <a:pt x="275582" y="1333471"/>
                </a:lnTo>
                <a:lnTo>
                  <a:pt x="275592" y="1384208"/>
                </a:lnTo>
                <a:lnTo>
                  <a:pt x="275096" y="1434738"/>
                </a:lnTo>
                <a:lnTo>
                  <a:pt x="274169" y="1485017"/>
                </a:lnTo>
                <a:lnTo>
                  <a:pt x="272887" y="1535002"/>
                </a:lnTo>
                <a:lnTo>
                  <a:pt x="271326" y="1584648"/>
                </a:lnTo>
                <a:lnTo>
                  <a:pt x="267663" y="1682750"/>
                </a:lnTo>
                <a:lnTo>
                  <a:pt x="265712" y="1731118"/>
                </a:lnTo>
                <a:lnTo>
                  <a:pt x="263476" y="1780164"/>
                </a:lnTo>
                <a:lnTo>
                  <a:pt x="259762" y="1829462"/>
                </a:lnTo>
                <a:lnTo>
                  <a:pt x="253123" y="1878439"/>
                </a:lnTo>
                <a:lnTo>
                  <a:pt x="242115" y="1926523"/>
                </a:lnTo>
                <a:lnTo>
                  <a:pt x="224532" y="1976231"/>
                </a:lnTo>
                <a:lnTo>
                  <a:pt x="202197" y="2024089"/>
                </a:lnTo>
                <a:lnTo>
                  <a:pt x="176846" y="2070461"/>
                </a:lnTo>
                <a:lnTo>
                  <a:pt x="150214" y="2115708"/>
                </a:lnTo>
                <a:lnTo>
                  <a:pt x="163233" y="2123469"/>
                </a:lnTo>
                <a:lnTo>
                  <a:pt x="190236" y="2077580"/>
                </a:lnTo>
                <a:lnTo>
                  <a:pt x="215967" y="2030463"/>
                </a:lnTo>
                <a:lnTo>
                  <a:pt x="238691" y="1981662"/>
                </a:lnTo>
                <a:lnTo>
                  <a:pt x="256676" y="1930720"/>
                </a:lnTo>
                <a:lnTo>
                  <a:pt x="267984" y="1881459"/>
                </a:lnTo>
                <a:lnTo>
                  <a:pt x="274790" y="1831544"/>
                </a:lnTo>
                <a:lnTo>
                  <a:pt x="278583" y="1781470"/>
                </a:lnTo>
                <a:lnTo>
                  <a:pt x="280853" y="1731733"/>
                </a:lnTo>
                <a:lnTo>
                  <a:pt x="284716" y="1634122"/>
                </a:lnTo>
                <a:lnTo>
                  <a:pt x="286489" y="1584652"/>
                </a:lnTo>
                <a:lnTo>
                  <a:pt x="288056" y="1534796"/>
                </a:lnTo>
                <a:lnTo>
                  <a:pt x="289340" y="1484598"/>
                </a:lnTo>
                <a:lnTo>
                  <a:pt x="290266" y="1434102"/>
                </a:lnTo>
                <a:lnTo>
                  <a:pt x="290759" y="1383350"/>
                </a:lnTo>
                <a:lnTo>
                  <a:pt x="290741" y="1332385"/>
                </a:lnTo>
                <a:lnTo>
                  <a:pt x="290138" y="1281252"/>
                </a:lnTo>
                <a:lnTo>
                  <a:pt x="288874" y="1229994"/>
                </a:lnTo>
                <a:lnTo>
                  <a:pt x="286872" y="1178654"/>
                </a:lnTo>
                <a:lnTo>
                  <a:pt x="284058" y="1127276"/>
                </a:lnTo>
                <a:lnTo>
                  <a:pt x="280354" y="1075902"/>
                </a:lnTo>
                <a:lnTo>
                  <a:pt x="275686" y="1024576"/>
                </a:lnTo>
                <a:lnTo>
                  <a:pt x="269978" y="973342"/>
                </a:lnTo>
                <a:lnTo>
                  <a:pt x="263153" y="922243"/>
                </a:lnTo>
                <a:lnTo>
                  <a:pt x="255137" y="871322"/>
                </a:lnTo>
                <a:lnTo>
                  <a:pt x="245852" y="820623"/>
                </a:lnTo>
                <a:lnTo>
                  <a:pt x="235224" y="770189"/>
                </a:lnTo>
                <a:lnTo>
                  <a:pt x="223177" y="720064"/>
                </a:lnTo>
                <a:lnTo>
                  <a:pt x="209634" y="670290"/>
                </a:lnTo>
                <a:lnTo>
                  <a:pt x="194520" y="620912"/>
                </a:lnTo>
                <a:lnTo>
                  <a:pt x="177760" y="571972"/>
                </a:lnTo>
                <a:lnTo>
                  <a:pt x="159277" y="523514"/>
                </a:lnTo>
                <a:lnTo>
                  <a:pt x="138995" y="475582"/>
                </a:lnTo>
                <a:lnTo>
                  <a:pt x="113703" y="421124"/>
                </a:lnTo>
                <a:lnTo>
                  <a:pt x="86960" y="365073"/>
                </a:lnTo>
                <a:lnTo>
                  <a:pt x="69231" y="326203"/>
                </a:lnTo>
                <a:lnTo>
                  <a:pt x="52769" y="286698"/>
                </a:lnTo>
                <a:lnTo>
                  <a:pt x="38361" y="246564"/>
                </a:lnTo>
                <a:lnTo>
                  <a:pt x="26788" y="205382"/>
                </a:lnTo>
                <a:lnTo>
                  <a:pt x="18162" y="158841"/>
                </a:lnTo>
                <a:lnTo>
                  <a:pt x="14744" y="108775"/>
                </a:lnTo>
                <a:lnTo>
                  <a:pt x="18799" y="57014"/>
                </a:lnTo>
                <a:lnTo>
                  <a:pt x="32586" y="5391"/>
                </a:lnTo>
                <a:lnTo>
                  <a:pt x="18426" y="0"/>
                </a:lnTo>
                <a:close/>
              </a:path>
            </a:pathLst>
          </a:custGeom>
          <a:solidFill>
            <a:srgbClr val="8A6AA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bg 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25541" y="4124192"/>
            <a:ext cx="2797221" cy="1933079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2495539" y="5062096"/>
            <a:ext cx="1337310" cy="252729"/>
          </a:xfrm>
          <a:custGeom>
            <a:avLst/>
            <a:gdLst/>
            <a:ahLst/>
            <a:cxnLst/>
            <a:rect l="l" t="t" r="r" b="b"/>
            <a:pathLst>
              <a:path w="1337310" h="252729">
                <a:moveTo>
                  <a:pt x="1330042" y="0"/>
                </a:moveTo>
                <a:lnTo>
                  <a:pt x="1278048" y="23610"/>
                </a:lnTo>
                <a:lnTo>
                  <a:pt x="1227032" y="41742"/>
                </a:lnTo>
                <a:lnTo>
                  <a:pt x="1175025" y="57137"/>
                </a:lnTo>
                <a:lnTo>
                  <a:pt x="1122963" y="71049"/>
                </a:lnTo>
                <a:lnTo>
                  <a:pt x="1037298" y="93435"/>
                </a:lnTo>
                <a:lnTo>
                  <a:pt x="991450" y="105247"/>
                </a:lnTo>
                <a:lnTo>
                  <a:pt x="943885" y="117303"/>
                </a:lnTo>
                <a:lnTo>
                  <a:pt x="894826" y="129475"/>
                </a:lnTo>
                <a:lnTo>
                  <a:pt x="844492" y="141637"/>
                </a:lnTo>
                <a:lnTo>
                  <a:pt x="793104" y="153662"/>
                </a:lnTo>
                <a:lnTo>
                  <a:pt x="740883" y="165423"/>
                </a:lnTo>
                <a:lnTo>
                  <a:pt x="688050" y="176794"/>
                </a:lnTo>
                <a:lnTo>
                  <a:pt x="634826" y="187647"/>
                </a:lnTo>
                <a:lnTo>
                  <a:pt x="581431" y="197855"/>
                </a:lnTo>
                <a:lnTo>
                  <a:pt x="528087" y="207293"/>
                </a:lnTo>
                <a:lnTo>
                  <a:pt x="475013" y="215832"/>
                </a:lnTo>
                <a:lnTo>
                  <a:pt x="422432" y="223347"/>
                </a:lnTo>
                <a:lnTo>
                  <a:pt x="370563" y="229710"/>
                </a:lnTo>
                <a:lnTo>
                  <a:pt x="319627" y="234795"/>
                </a:lnTo>
                <a:lnTo>
                  <a:pt x="269846" y="238474"/>
                </a:lnTo>
                <a:lnTo>
                  <a:pt x="221440" y="240622"/>
                </a:lnTo>
                <a:lnTo>
                  <a:pt x="174629" y="241110"/>
                </a:lnTo>
                <a:lnTo>
                  <a:pt x="129636" y="239813"/>
                </a:lnTo>
                <a:lnTo>
                  <a:pt x="86679" y="236603"/>
                </a:lnTo>
                <a:lnTo>
                  <a:pt x="45981" y="231354"/>
                </a:lnTo>
                <a:lnTo>
                  <a:pt x="7761" y="223938"/>
                </a:lnTo>
                <a:lnTo>
                  <a:pt x="4491" y="223181"/>
                </a:lnTo>
                <a:lnTo>
                  <a:pt x="1301" y="225114"/>
                </a:lnTo>
                <a:lnTo>
                  <a:pt x="43891" y="242765"/>
                </a:lnTo>
                <a:lnTo>
                  <a:pt x="84964" y="248086"/>
                </a:lnTo>
                <a:lnTo>
                  <a:pt x="128282" y="251356"/>
                </a:lnTo>
                <a:lnTo>
                  <a:pt x="173625" y="252702"/>
                </a:lnTo>
                <a:lnTo>
                  <a:pt x="220772" y="252252"/>
                </a:lnTo>
                <a:lnTo>
                  <a:pt x="269502" y="250132"/>
                </a:lnTo>
                <a:lnTo>
                  <a:pt x="319596" y="246471"/>
                </a:lnTo>
                <a:lnTo>
                  <a:pt x="370832" y="241396"/>
                </a:lnTo>
                <a:lnTo>
                  <a:pt x="422990" y="235034"/>
                </a:lnTo>
                <a:lnTo>
                  <a:pt x="475849" y="227514"/>
                </a:lnTo>
                <a:lnTo>
                  <a:pt x="529189" y="218962"/>
                </a:lnTo>
                <a:lnTo>
                  <a:pt x="582788" y="209506"/>
                </a:lnTo>
                <a:lnTo>
                  <a:pt x="636428" y="199273"/>
                </a:lnTo>
                <a:lnTo>
                  <a:pt x="689886" y="188392"/>
                </a:lnTo>
                <a:lnTo>
                  <a:pt x="742943" y="176989"/>
                </a:lnTo>
                <a:lnTo>
                  <a:pt x="795377" y="165192"/>
                </a:lnTo>
                <a:lnTo>
                  <a:pt x="846969" y="153128"/>
                </a:lnTo>
                <a:lnTo>
                  <a:pt x="897497" y="140926"/>
                </a:lnTo>
                <a:lnTo>
                  <a:pt x="946741" y="128713"/>
                </a:lnTo>
                <a:lnTo>
                  <a:pt x="994480" y="116615"/>
                </a:lnTo>
                <a:lnTo>
                  <a:pt x="1126465" y="82295"/>
                </a:lnTo>
                <a:lnTo>
                  <a:pt x="1179001" y="68258"/>
                </a:lnTo>
                <a:lnTo>
                  <a:pt x="1231537" y="52693"/>
                </a:lnTo>
                <a:lnTo>
                  <a:pt x="1283185" y="34308"/>
                </a:lnTo>
                <a:lnTo>
                  <a:pt x="1333054" y="11816"/>
                </a:lnTo>
                <a:lnTo>
                  <a:pt x="1336993" y="6808"/>
                </a:lnTo>
                <a:lnTo>
                  <a:pt x="1333722" y="1096"/>
                </a:lnTo>
                <a:lnTo>
                  <a:pt x="1330042" y="0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2377694" y="1300645"/>
            <a:ext cx="1057275" cy="1078865"/>
          </a:xfrm>
          <a:custGeom>
            <a:avLst/>
            <a:gdLst/>
            <a:ahLst/>
            <a:cxnLst/>
            <a:rect l="l" t="t" r="r" b="b"/>
            <a:pathLst>
              <a:path w="1057275" h="1078864">
                <a:moveTo>
                  <a:pt x="1057275" y="732548"/>
                </a:moveTo>
                <a:lnTo>
                  <a:pt x="1057148" y="718223"/>
                </a:lnTo>
                <a:lnTo>
                  <a:pt x="1055852" y="719772"/>
                </a:lnTo>
                <a:lnTo>
                  <a:pt x="1053096" y="708825"/>
                </a:lnTo>
                <a:lnTo>
                  <a:pt x="1049896" y="693864"/>
                </a:lnTo>
                <a:lnTo>
                  <a:pt x="1047305" y="683387"/>
                </a:lnTo>
                <a:lnTo>
                  <a:pt x="1042479" y="665607"/>
                </a:lnTo>
                <a:lnTo>
                  <a:pt x="1040498" y="647903"/>
                </a:lnTo>
                <a:lnTo>
                  <a:pt x="1041158" y="630428"/>
                </a:lnTo>
                <a:lnTo>
                  <a:pt x="1044270" y="613333"/>
                </a:lnTo>
                <a:lnTo>
                  <a:pt x="1035723" y="574421"/>
                </a:lnTo>
                <a:lnTo>
                  <a:pt x="1035596" y="532676"/>
                </a:lnTo>
                <a:lnTo>
                  <a:pt x="1040409" y="488823"/>
                </a:lnTo>
                <a:lnTo>
                  <a:pt x="1046721" y="443585"/>
                </a:lnTo>
                <a:lnTo>
                  <a:pt x="1051064" y="397700"/>
                </a:lnTo>
                <a:lnTo>
                  <a:pt x="1049985" y="351891"/>
                </a:lnTo>
                <a:lnTo>
                  <a:pt x="1040028" y="306908"/>
                </a:lnTo>
                <a:lnTo>
                  <a:pt x="1017727" y="263448"/>
                </a:lnTo>
                <a:lnTo>
                  <a:pt x="982853" y="220522"/>
                </a:lnTo>
                <a:lnTo>
                  <a:pt x="944765" y="186029"/>
                </a:lnTo>
                <a:lnTo>
                  <a:pt x="903909" y="159054"/>
                </a:lnTo>
                <a:lnTo>
                  <a:pt x="860717" y="138722"/>
                </a:lnTo>
                <a:lnTo>
                  <a:pt x="815644" y="124142"/>
                </a:lnTo>
                <a:lnTo>
                  <a:pt x="769137" y="114427"/>
                </a:lnTo>
                <a:lnTo>
                  <a:pt x="721626" y="108661"/>
                </a:lnTo>
                <a:lnTo>
                  <a:pt x="673569" y="105981"/>
                </a:lnTo>
                <a:lnTo>
                  <a:pt x="584060" y="112445"/>
                </a:lnTo>
                <a:lnTo>
                  <a:pt x="512419" y="130416"/>
                </a:lnTo>
                <a:lnTo>
                  <a:pt x="464870" y="149098"/>
                </a:lnTo>
                <a:lnTo>
                  <a:pt x="458800" y="152146"/>
                </a:lnTo>
                <a:lnTo>
                  <a:pt x="456628" y="145135"/>
                </a:lnTo>
                <a:lnTo>
                  <a:pt x="434721" y="104775"/>
                </a:lnTo>
                <a:lnTo>
                  <a:pt x="405701" y="69608"/>
                </a:lnTo>
                <a:lnTo>
                  <a:pt x="370522" y="40589"/>
                </a:lnTo>
                <a:lnTo>
                  <a:pt x="330161" y="18669"/>
                </a:lnTo>
                <a:lnTo>
                  <a:pt x="285546" y="4826"/>
                </a:lnTo>
                <a:lnTo>
                  <a:pt x="237655" y="0"/>
                </a:lnTo>
                <a:lnTo>
                  <a:pt x="189763" y="4826"/>
                </a:lnTo>
                <a:lnTo>
                  <a:pt x="145148" y="18669"/>
                </a:lnTo>
                <a:lnTo>
                  <a:pt x="104787" y="40589"/>
                </a:lnTo>
                <a:lnTo>
                  <a:pt x="69608" y="69608"/>
                </a:lnTo>
                <a:lnTo>
                  <a:pt x="40589" y="104775"/>
                </a:lnTo>
                <a:lnTo>
                  <a:pt x="18681" y="145135"/>
                </a:lnTo>
                <a:lnTo>
                  <a:pt x="4838" y="189750"/>
                </a:lnTo>
                <a:lnTo>
                  <a:pt x="0" y="237642"/>
                </a:lnTo>
                <a:lnTo>
                  <a:pt x="4838" y="285546"/>
                </a:lnTo>
                <a:lnTo>
                  <a:pt x="18681" y="330149"/>
                </a:lnTo>
                <a:lnTo>
                  <a:pt x="40589" y="370522"/>
                </a:lnTo>
                <a:lnTo>
                  <a:pt x="69608" y="405688"/>
                </a:lnTo>
                <a:lnTo>
                  <a:pt x="104787" y="434708"/>
                </a:lnTo>
                <a:lnTo>
                  <a:pt x="118630" y="442226"/>
                </a:lnTo>
                <a:lnTo>
                  <a:pt x="113715" y="474091"/>
                </a:lnTo>
                <a:lnTo>
                  <a:pt x="111150" y="519036"/>
                </a:lnTo>
                <a:lnTo>
                  <a:pt x="92659" y="553110"/>
                </a:lnTo>
                <a:lnTo>
                  <a:pt x="86550" y="558634"/>
                </a:lnTo>
                <a:lnTo>
                  <a:pt x="86588" y="582917"/>
                </a:lnTo>
                <a:lnTo>
                  <a:pt x="86258" y="607352"/>
                </a:lnTo>
                <a:lnTo>
                  <a:pt x="84963" y="656983"/>
                </a:lnTo>
                <a:lnTo>
                  <a:pt x="84772" y="669023"/>
                </a:lnTo>
                <a:lnTo>
                  <a:pt x="84912" y="693127"/>
                </a:lnTo>
                <a:lnTo>
                  <a:pt x="84823" y="705167"/>
                </a:lnTo>
                <a:lnTo>
                  <a:pt x="85496" y="717499"/>
                </a:lnTo>
                <a:lnTo>
                  <a:pt x="92938" y="750671"/>
                </a:lnTo>
                <a:lnTo>
                  <a:pt x="97129" y="767143"/>
                </a:lnTo>
                <a:lnTo>
                  <a:pt x="102412" y="783310"/>
                </a:lnTo>
                <a:lnTo>
                  <a:pt x="104114" y="785317"/>
                </a:lnTo>
                <a:lnTo>
                  <a:pt x="108623" y="793165"/>
                </a:lnTo>
                <a:lnTo>
                  <a:pt x="115811" y="806373"/>
                </a:lnTo>
                <a:lnTo>
                  <a:pt x="120230" y="812800"/>
                </a:lnTo>
                <a:lnTo>
                  <a:pt x="125882" y="820381"/>
                </a:lnTo>
                <a:lnTo>
                  <a:pt x="129362" y="825385"/>
                </a:lnTo>
                <a:lnTo>
                  <a:pt x="127228" y="824141"/>
                </a:lnTo>
                <a:lnTo>
                  <a:pt x="149364" y="845400"/>
                </a:lnTo>
                <a:lnTo>
                  <a:pt x="160312" y="856119"/>
                </a:lnTo>
                <a:lnTo>
                  <a:pt x="186626" y="885253"/>
                </a:lnTo>
                <a:lnTo>
                  <a:pt x="215811" y="923937"/>
                </a:lnTo>
                <a:lnTo>
                  <a:pt x="230555" y="945032"/>
                </a:lnTo>
                <a:lnTo>
                  <a:pt x="272961" y="966025"/>
                </a:lnTo>
                <a:lnTo>
                  <a:pt x="315531" y="986624"/>
                </a:lnTo>
                <a:lnTo>
                  <a:pt x="358432" y="1006297"/>
                </a:lnTo>
                <a:lnTo>
                  <a:pt x="401815" y="1024521"/>
                </a:lnTo>
                <a:lnTo>
                  <a:pt x="445871" y="1040726"/>
                </a:lnTo>
                <a:lnTo>
                  <a:pt x="490778" y="1054392"/>
                </a:lnTo>
                <a:lnTo>
                  <a:pt x="534771" y="1064577"/>
                </a:lnTo>
                <a:lnTo>
                  <a:pt x="579348" y="1071791"/>
                </a:lnTo>
                <a:lnTo>
                  <a:pt x="624357" y="1076325"/>
                </a:lnTo>
                <a:lnTo>
                  <a:pt x="669632" y="1078484"/>
                </a:lnTo>
                <a:lnTo>
                  <a:pt x="710666" y="1070673"/>
                </a:lnTo>
                <a:lnTo>
                  <a:pt x="731151" y="1066634"/>
                </a:lnTo>
                <a:lnTo>
                  <a:pt x="751560" y="1062266"/>
                </a:lnTo>
                <a:lnTo>
                  <a:pt x="764197" y="1059230"/>
                </a:lnTo>
                <a:lnTo>
                  <a:pt x="807986" y="1047165"/>
                </a:lnTo>
                <a:lnTo>
                  <a:pt x="809942" y="1046746"/>
                </a:lnTo>
                <a:lnTo>
                  <a:pt x="850785" y="1022591"/>
                </a:lnTo>
                <a:lnTo>
                  <a:pt x="892111" y="990257"/>
                </a:lnTo>
                <a:lnTo>
                  <a:pt x="928649" y="957643"/>
                </a:lnTo>
                <a:lnTo>
                  <a:pt x="963510" y="923150"/>
                </a:lnTo>
                <a:lnTo>
                  <a:pt x="998080" y="883081"/>
                </a:lnTo>
                <a:lnTo>
                  <a:pt x="1000760" y="880160"/>
                </a:lnTo>
                <a:lnTo>
                  <a:pt x="1021295" y="847128"/>
                </a:lnTo>
                <a:lnTo>
                  <a:pt x="1038720" y="812380"/>
                </a:lnTo>
                <a:lnTo>
                  <a:pt x="1039901" y="808316"/>
                </a:lnTo>
                <a:lnTo>
                  <a:pt x="1047724" y="785482"/>
                </a:lnTo>
                <a:lnTo>
                  <a:pt x="1049756" y="776249"/>
                </a:lnTo>
                <a:lnTo>
                  <a:pt x="1052690" y="761644"/>
                </a:lnTo>
                <a:lnTo>
                  <a:pt x="1055408" y="749312"/>
                </a:lnTo>
                <a:lnTo>
                  <a:pt x="1056805" y="746848"/>
                </a:lnTo>
                <a:lnTo>
                  <a:pt x="1057275" y="732548"/>
                </a:lnTo>
                <a:close/>
              </a:path>
            </a:pathLst>
          </a:custGeom>
          <a:solidFill>
            <a:srgbClr val="D8D1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2600638" y="1707213"/>
            <a:ext cx="160020" cy="470534"/>
          </a:xfrm>
          <a:custGeom>
            <a:avLst/>
            <a:gdLst/>
            <a:ahLst/>
            <a:cxnLst/>
            <a:rect l="l" t="t" r="r" b="b"/>
            <a:pathLst>
              <a:path w="160019" h="470535">
                <a:moveTo>
                  <a:pt x="155028" y="0"/>
                </a:moveTo>
                <a:lnTo>
                  <a:pt x="126229" y="33295"/>
                </a:lnTo>
                <a:lnTo>
                  <a:pt x="105641" y="70543"/>
                </a:lnTo>
                <a:lnTo>
                  <a:pt x="92596" y="112285"/>
                </a:lnTo>
                <a:lnTo>
                  <a:pt x="91651" y="157033"/>
                </a:lnTo>
                <a:lnTo>
                  <a:pt x="94391" y="171086"/>
                </a:lnTo>
                <a:lnTo>
                  <a:pt x="98262" y="184985"/>
                </a:lnTo>
                <a:lnTo>
                  <a:pt x="102861" y="198707"/>
                </a:lnTo>
                <a:lnTo>
                  <a:pt x="115773" y="234685"/>
                </a:lnTo>
                <a:lnTo>
                  <a:pt x="121766" y="256622"/>
                </a:lnTo>
                <a:lnTo>
                  <a:pt x="120746" y="299532"/>
                </a:lnTo>
                <a:lnTo>
                  <a:pt x="97426" y="335679"/>
                </a:lnTo>
                <a:lnTo>
                  <a:pt x="51569" y="372675"/>
                </a:lnTo>
                <a:lnTo>
                  <a:pt x="30981" y="390562"/>
                </a:lnTo>
                <a:lnTo>
                  <a:pt x="12902" y="412388"/>
                </a:lnTo>
                <a:lnTo>
                  <a:pt x="1264" y="437543"/>
                </a:lnTo>
                <a:lnTo>
                  <a:pt x="0" y="465414"/>
                </a:lnTo>
                <a:lnTo>
                  <a:pt x="445" y="467883"/>
                </a:lnTo>
                <a:lnTo>
                  <a:pt x="2504" y="469736"/>
                </a:lnTo>
                <a:lnTo>
                  <a:pt x="5471" y="469950"/>
                </a:lnTo>
                <a:lnTo>
                  <a:pt x="9365" y="469308"/>
                </a:lnTo>
                <a:lnTo>
                  <a:pt x="11352" y="466448"/>
                </a:lnTo>
                <a:lnTo>
                  <a:pt x="10818" y="463463"/>
                </a:lnTo>
                <a:lnTo>
                  <a:pt x="12190" y="439303"/>
                </a:lnTo>
                <a:lnTo>
                  <a:pt x="22929" y="417128"/>
                </a:lnTo>
                <a:lnTo>
                  <a:pt x="39471" y="397604"/>
                </a:lnTo>
                <a:lnTo>
                  <a:pt x="58252" y="381399"/>
                </a:lnTo>
                <a:lnTo>
                  <a:pt x="88077" y="358681"/>
                </a:lnTo>
                <a:lnTo>
                  <a:pt x="106086" y="342599"/>
                </a:lnTo>
                <a:lnTo>
                  <a:pt x="121040" y="324296"/>
                </a:lnTo>
                <a:lnTo>
                  <a:pt x="131244" y="302785"/>
                </a:lnTo>
                <a:lnTo>
                  <a:pt x="134962" y="278895"/>
                </a:lnTo>
                <a:lnTo>
                  <a:pt x="132642" y="255171"/>
                </a:lnTo>
                <a:lnTo>
                  <a:pt x="126343" y="231685"/>
                </a:lnTo>
                <a:lnTo>
                  <a:pt x="113341" y="195374"/>
                </a:lnTo>
                <a:lnTo>
                  <a:pt x="108878" y="182102"/>
                </a:lnTo>
                <a:lnTo>
                  <a:pt x="105138" y="168773"/>
                </a:lnTo>
                <a:lnTo>
                  <a:pt x="102523" y="155464"/>
                </a:lnTo>
                <a:lnTo>
                  <a:pt x="103532" y="113541"/>
                </a:lnTo>
                <a:lnTo>
                  <a:pt x="116033" y="74190"/>
                </a:lnTo>
                <a:lnTo>
                  <a:pt x="135695" y="38895"/>
                </a:lnTo>
                <a:lnTo>
                  <a:pt x="159136" y="8028"/>
                </a:lnTo>
                <a:lnTo>
                  <a:pt x="159599" y="6603"/>
                </a:lnTo>
                <a:lnTo>
                  <a:pt x="159350" y="3671"/>
                </a:lnTo>
                <a:lnTo>
                  <a:pt x="158672" y="2343"/>
                </a:lnTo>
                <a:lnTo>
                  <a:pt x="156445" y="454"/>
                </a:lnTo>
                <a:lnTo>
                  <a:pt x="155028" y="0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2474869" y="1488167"/>
            <a:ext cx="327660" cy="584200"/>
          </a:xfrm>
          <a:custGeom>
            <a:avLst/>
            <a:gdLst/>
            <a:ahLst/>
            <a:cxnLst/>
            <a:rect l="l" t="t" r="r" b="b"/>
            <a:pathLst>
              <a:path w="327660" h="584200">
                <a:moveTo>
                  <a:pt x="21160" y="584058"/>
                </a:moveTo>
                <a:lnTo>
                  <a:pt x="11752" y="544908"/>
                </a:lnTo>
                <a:lnTo>
                  <a:pt x="4277" y="497448"/>
                </a:lnTo>
                <a:lnTo>
                  <a:pt x="0" y="445397"/>
                </a:lnTo>
                <a:lnTo>
                  <a:pt x="185" y="392470"/>
                </a:lnTo>
                <a:lnTo>
                  <a:pt x="6098" y="342385"/>
                </a:lnTo>
                <a:lnTo>
                  <a:pt x="19004" y="298858"/>
                </a:lnTo>
                <a:lnTo>
                  <a:pt x="40167" y="265607"/>
                </a:lnTo>
                <a:lnTo>
                  <a:pt x="73089" y="235651"/>
                </a:lnTo>
                <a:lnTo>
                  <a:pt x="110685" y="207714"/>
                </a:lnTo>
                <a:lnTo>
                  <a:pt x="151199" y="180635"/>
                </a:lnTo>
                <a:lnTo>
                  <a:pt x="192876" y="153251"/>
                </a:lnTo>
                <a:lnTo>
                  <a:pt x="233960" y="124399"/>
                </a:lnTo>
                <a:lnTo>
                  <a:pt x="272696" y="92917"/>
                </a:lnTo>
                <a:lnTo>
                  <a:pt x="312044" y="50398"/>
                </a:lnTo>
                <a:lnTo>
                  <a:pt x="326503" y="21569"/>
                </a:lnTo>
                <a:lnTo>
                  <a:pt x="327096" y="5184"/>
                </a:lnTo>
                <a:lnTo>
                  <a:pt x="324845" y="0"/>
                </a:lnTo>
              </a:path>
            </a:pathLst>
          </a:custGeom>
          <a:ln w="12698">
            <a:solidFill>
              <a:srgbClr val="4130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1967600" y="2421215"/>
            <a:ext cx="2214245" cy="2040255"/>
          </a:xfrm>
          <a:custGeom>
            <a:avLst/>
            <a:gdLst/>
            <a:ahLst/>
            <a:cxnLst/>
            <a:rect l="l" t="t" r="r" b="b"/>
            <a:pathLst>
              <a:path w="2214245" h="2040254">
                <a:moveTo>
                  <a:pt x="752786" y="0"/>
                </a:moveTo>
                <a:lnTo>
                  <a:pt x="716223" y="4999"/>
                </a:lnTo>
                <a:lnTo>
                  <a:pt x="682174" y="8118"/>
                </a:lnTo>
                <a:lnTo>
                  <a:pt x="628706" y="12680"/>
                </a:lnTo>
                <a:lnTo>
                  <a:pt x="578461" y="22153"/>
                </a:lnTo>
                <a:lnTo>
                  <a:pt x="528462" y="38622"/>
                </a:lnTo>
                <a:lnTo>
                  <a:pt x="479382" y="58040"/>
                </a:lnTo>
                <a:lnTo>
                  <a:pt x="431893" y="76360"/>
                </a:lnTo>
                <a:lnTo>
                  <a:pt x="389590" y="92246"/>
                </a:lnTo>
                <a:lnTo>
                  <a:pt x="350053" y="112664"/>
                </a:lnTo>
                <a:lnTo>
                  <a:pt x="310495" y="146190"/>
                </a:lnTo>
                <a:lnTo>
                  <a:pt x="277667" y="185665"/>
                </a:lnTo>
                <a:lnTo>
                  <a:pt x="246940" y="228510"/>
                </a:lnTo>
                <a:lnTo>
                  <a:pt x="218560" y="272671"/>
                </a:lnTo>
                <a:lnTo>
                  <a:pt x="192564" y="318040"/>
                </a:lnTo>
                <a:lnTo>
                  <a:pt x="168989" y="364505"/>
                </a:lnTo>
                <a:lnTo>
                  <a:pt x="147872" y="411959"/>
                </a:lnTo>
                <a:lnTo>
                  <a:pt x="129250" y="460292"/>
                </a:lnTo>
                <a:lnTo>
                  <a:pt x="113160" y="509393"/>
                </a:lnTo>
                <a:lnTo>
                  <a:pt x="99639" y="559155"/>
                </a:lnTo>
                <a:lnTo>
                  <a:pt x="88725" y="609468"/>
                </a:lnTo>
                <a:lnTo>
                  <a:pt x="80453" y="660222"/>
                </a:lnTo>
                <a:lnTo>
                  <a:pt x="73232" y="710951"/>
                </a:lnTo>
                <a:lnTo>
                  <a:pt x="65613" y="760886"/>
                </a:lnTo>
                <a:lnTo>
                  <a:pt x="41931" y="907214"/>
                </a:lnTo>
                <a:lnTo>
                  <a:pt x="34282" y="955258"/>
                </a:lnTo>
                <a:lnTo>
                  <a:pt x="27017" y="1003149"/>
                </a:lnTo>
                <a:lnTo>
                  <a:pt x="20290" y="1051016"/>
                </a:lnTo>
                <a:lnTo>
                  <a:pt x="14259" y="1098987"/>
                </a:lnTo>
                <a:lnTo>
                  <a:pt x="9080" y="1147190"/>
                </a:lnTo>
                <a:lnTo>
                  <a:pt x="4908" y="1195753"/>
                </a:lnTo>
                <a:lnTo>
                  <a:pt x="1900" y="1244805"/>
                </a:lnTo>
                <a:lnTo>
                  <a:pt x="212" y="1294473"/>
                </a:lnTo>
                <a:lnTo>
                  <a:pt x="0" y="1344886"/>
                </a:lnTo>
                <a:lnTo>
                  <a:pt x="1420" y="1396172"/>
                </a:lnTo>
                <a:lnTo>
                  <a:pt x="4161" y="1443382"/>
                </a:lnTo>
                <a:lnTo>
                  <a:pt x="10168" y="1491980"/>
                </a:lnTo>
                <a:lnTo>
                  <a:pt x="22154" y="1539039"/>
                </a:lnTo>
                <a:lnTo>
                  <a:pt x="42830" y="1581632"/>
                </a:lnTo>
                <a:lnTo>
                  <a:pt x="71499" y="1613664"/>
                </a:lnTo>
                <a:lnTo>
                  <a:pt x="112223" y="1643777"/>
                </a:lnTo>
                <a:lnTo>
                  <a:pt x="159277" y="1667540"/>
                </a:lnTo>
                <a:lnTo>
                  <a:pt x="206941" y="1680522"/>
                </a:lnTo>
                <a:lnTo>
                  <a:pt x="249490" y="1678292"/>
                </a:lnTo>
                <a:lnTo>
                  <a:pt x="234856" y="1723729"/>
                </a:lnTo>
                <a:lnTo>
                  <a:pt x="222532" y="1769751"/>
                </a:lnTo>
                <a:lnTo>
                  <a:pt x="212535" y="1816263"/>
                </a:lnTo>
                <a:lnTo>
                  <a:pt x="204880" y="1863168"/>
                </a:lnTo>
                <a:lnTo>
                  <a:pt x="199584" y="1910369"/>
                </a:lnTo>
                <a:lnTo>
                  <a:pt x="196662" y="1957769"/>
                </a:lnTo>
                <a:lnTo>
                  <a:pt x="196130" y="2005271"/>
                </a:lnTo>
                <a:lnTo>
                  <a:pt x="244945" y="2015256"/>
                </a:lnTo>
                <a:lnTo>
                  <a:pt x="294111" y="2023555"/>
                </a:lnTo>
                <a:lnTo>
                  <a:pt x="343559" y="2030172"/>
                </a:lnTo>
                <a:lnTo>
                  <a:pt x="393221" y="2035111"/>
                </a:lnTo>
                <a:lnTo>
                  <a:pt x="443026" y="2038375"/>
                </a:lnTo>
                <a:lnTo>
                  <a:pt x="492907" y="2039967"/>
                </a:lnTo>
                <a:lnTo>
                  <a:pt x="542795" y="2039892"/>
                </a:lnTo>
                <a:lnTo>
                  <a:pt x="592621" y="2038153"/>
                </a:lnTo>
                <a:lnTo>
                  <a:pt x="642315" y="2034754"/>
                </a:lnTo>
                <a:lnTo>
                  <a:pt x="691809" y="2029698"/>
                </a:lnTo>
                <a:lnTo>
                  <a:pt x="741034" y="2022988"/>
                </a:lnTo>
                <a:lnTo>
                  <a:pt x="789922" y="2014629"/>
                </a:lnTo>
                <a:lnTo>
                  <a:pt x="838403" y="2004624"/>
                </a:lnTo>
                <a:lnTo>
                  <a:pt x="886408" y="1992977"/>
                </a:lnTo>
                <a:lnTo>
                  <a:pt x="933869" y="1979691"/>
                </a:lnTo>
                <a:lnTo>
                  <a:pt x="980717" y="1964770"/>
                </a:lnTo>
                <a:lnTo>
                  <a:pt x="1026634" y="1950516"/>
                </a:lnTo>
                <a:lnTo>
                  <a:pt x="1074627" y="1937494"/>
                </a:lnTo>
                <a:lnTo>
                  <a:pt x="1173849" y="1912385"/>
                </a:lnTo>
                <a:lnTo>
                  <a:pt x="1223582" y="1898919"/>
                </a:lnTo>
                <a:lnTo>
                  <a:pt x="1272401" y="1883928"/>
                </a:lnTo>
                <a:lnTo>
                  <a:pt x="1319556" y="1866721"/>
                </a:lnTo>
                <a:lnTo>
                  <a:pt x="1364302" y="1846609"/>
                </a:lnTo>
                <a:lnTo>
                  <a:pt x="1405889" y="1822903"/>
                </a:lnTo>
                <a:lnTo>
                  <a:pt x="1443946" y="1798086"/>
                </a:lnTo>
                <a:lnTo>
                  <a:pt x="1487093" y="1768151"/>
                </a:lnTo>
                <a:lnTo>
                  <a:pt x="1530526" y="1734045"/>
                </a:lnTo>
                <a:lnTo>
                  <a:pt x="1569442" y="1696713"/>
                </a:lnTo>
                <a:lnTo>
                  <a:pt x="1599038" y="1657101"/>
                </a:lnTo>
                <a:lnTo>
                  <a:pt x="1614509" y="1616154"/>
                </a:lnTo>
                <a:lnTo>
                  <a:pt x="1616573" y="1581799"/>
                </a:lnTo>
                <a:lnTo>
                  <a:pt x="1615830" y="1546975"/>
                </a:lnTo>
                <a:lnTo>
                  <a:pt x="1618459" y="1513493"/>
                </a:lnTo>
                <a:lnTo>
                  <a:pt x="1630638" y="1483163"/>
                </a:lnTo>
                <a:lnTo>
                  <a:pt x="1676598" y="1488396"/>
                </a:lnTo>
                <a:lnTo>
                  <a:pt x="1722527" y="1496257"/>
                </a:lnTo>
                <a:lnTo>
                  <a:pt x="1768374" y="1504901"/>
                </a:lnTo>
                <a:lnTo>
                  <a:pt x="1814087" y="1512485"/>
                </a:lnTo>
                <a:lnTo>
                  <a:pt x="1859616" y="1517165"/>
                </a:lnTo>
                <a:lnTo>
                  <a:pt x="1904910" y="1517095"/>
                </a:lnTo>
                <a:lnTo>
                  <a:pt x="1949918" y="1510432"/>
                </a:lnTo>
                <a:lnTo>
                  <a:pt x="1995702" y="1494808"/>
                </a:lnTo>
                <a:lnTo>
                  <a:pt x="2037731" y="1471186"/>
                </a:lnTo>
                <a:lnTo>
                  <a:pt x="2075598" y="1440790"/>
                </a:lnTo>
                <a:lnTo>
                  <a:pt x="2108901" y="1404850"/>
                </a:lnTo>
                <a:lnTo>
                  <a:pt x="2137235" y="1364590"/>
                </a:lnTo>
                <a:lnTo>
                  <a:pt x="2160196" y="1321238"/>
                </a:lnTo>
                <a:lnTo>
                  <a:pt x="2177924" y="1275928"/>
                </a:lnTo>
                <a:lnTo>
                  <a:pt x="2191268" y="1229208"/>
                </a:lnTo>
                <a:lnTo>
                  <a:pt x="2200866" y="1181423"/>
                </a:lnTo>
                <a:lnTo>
                  <a:pt x="2207361" y="1132917"/>
                </a:lnTo>
                <a:lnTo>
                  <a:pt x="2211392" y="1084037"/>
                </a:lnTo>
                <a:lnTo>
                  <a:pt x="2213601" y="1035126"/>
                </a:lnTo>
                <a:lnTo>
                  <a:pt x="2214069" y="987778"/>
                </a:lnTo>
                <a:lnTo>
                  <a:pt x="2211920" y="939945"/>
                </a:lnTo>
                <a:lnTo>
                  <a:pt x="2206171" y="892658"/>
                </a:lnTo>
                <a:lnTo>
                  <a:pt x="2195843" y="846952"/>
                </a:lnTo>
                <a:lnTo>
                  <a:pt x="2179954" y="803857"/>
                </a:lnTo>
                <a:lnTo>
                  <a:pt x="2157524" y="764406"/>
                </a:lnTo>
                <a:lnTo>
                  <a:pt x="2127572" y="729631"/>
                </a:lnTo>
                <a:lnTo>
                  <a:pt x="2088478" y="701107"/>
                </a:lnTo>
                <a:lnTo>
                  <a:pt x="2043798" y="682567"/>
                </a:lnTo>
                <a:lnTo>
                  <a:pt x="1995979" y="674176"/>
                </a:lnTo>
                <a:lnTo>
                  <a:pt x="1947466" y="676097"/>
                </a:lnTo>
                <a:lnTo>
                  <a:pt x="1900708" y="688494"/>
                </a:lnTo>
                <a:lnTo>
                  <a:pt x="1858150" y="711533"/>
                </a:lnTo>
                <a:lnTo>
                  <a:pt x="1840791" y="671980"/>
                </a:lnTo>
                <a:lnTo>
                  <a:pt x="1827017" y="626503"/>
                </a:lnTo>
                <a:lnTo>
                  <a:pt x="1815544" y="577696"/>
                </a:lnTo>
                <a:lnTo>
                  <a:pt x="1805091" y="528157"/>
                </a:lnTo>
                <a:lnTo>
                  <a:pt x="1794377" y="480481"/>
                </a:lnTo>
                <a:lnTo>
                  <a:pt x="1782120" y="437264"/>
                </a:lnTo>
                <a:lnTo>
                  <a:pt x="1766427" y="391756"/>
                </a:lnTo>
                <a:lnTo>
                  <a:pt x="1749334" y="346529"/>
                </a:lnTo>
                <a:lnTo>
                  <a:pt x="1730066" y="302134"/>
                </a:lnTo>
                <a:lnTo>
                  <a:pt x="1707850" y="259120"/>
                </a:lnTo>
                <a:lnTo>
                  <a:pt x="1681910" y="218037"/>
                </a:lnTo>
                <a:lnTo>
                  <a:pt x="1651473" y="179436"/>
                </a:lnTo>
                <a:lnTo>
                  <a:pt x="1615433" y="144717"/>
                </a:lnTo>
                <a:lnTo>
                  <a:pt x="1575877" y="116995"/>
                </a:lnTo>
                <a:lnTo>
                  <a:pt x="1533291" y="95390"/>
                </a:lnTo>
                <a:lnTo>
                  <a:pt x="1488163" y="79026"/>
                </a:lnTo>
                <a:lnTo>
                  <a:pt x="1440979" y="67024"/>
                </a:lnTo>
                <a:lnTo>
                  <a:pt x="1392226" y="58507"/>
                </a:lnTo>
                <a:lnTo>
                  <a:pt x="1342390" y="52597"/>
                </a:lnTo>
                <a:lnTo>
                  <a:pt x="1291958" y="48416"/>
                </a:lnTo>
                <a:lnTo>
                  <a:pt x="1191255" y="41731"/>
                </a:lnTo>
                <a:lnTo>
                  <a:pt x="1141956" y="37471"/>
                </a:lnTo>
                <a:lnTo>
                  <a:pt x="753499" y="160"/>
                </a:lnTo>
                <a:lnTo>
                  <a:pt x="752786" y="0"/>
                </a:lnTo>
                <a:close/>
              </a:path>
            </a:pathLst>
          </a:custGeom>
          <a:solidFill>
            <a:srgbClr val="E33C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2710157" y="1619527"/>
            <a:ext cx="589915" cy="919480"/>
          </a:xfrm>
          <a:custGeom>
            <a:avLst/>
            <a:gdLst/>
            <a:ahLst/>
            <a:cxnLst/>
            <a:rect l="l" t="t" r="r" b="b"/>
            <a:pathLst>
              <a:path w="589914" h="919480">
                <a:moveTo>
                  <a:pt x="387981" y="0"/>
                </a:moveTo>
                <a:lnTo>
                  <a:pt x="339767" y="7155"/>
                </a:lnTo>
                <a:lnTo>
                  <a:pt x="276701" y="28346"/>
                </a:lnTo>
                <a:lnTo>
                  <a:pt x="225872" y="80987"/>
                </a:lnTo>
                <a:lnTo>
                  <a:pt x="203844" y="115833"/>
                </a:lnTo>
                <a:lnTo>
                  <a:pt x="169023" y="184202"/>
                </a:lnTo>
                <a:lnTo>
                  <a:pt x="150413" y="221254"/>
                </a:lnTo>
                <a:lnTo>
                  <a:pt x="133121" y="249808"/>
                </a:lnTo>
                <a:lnTo>
                  <a:pt x="120069" y="259423"/>
                </a:lnTo>
                <a:lnTo>
                  <a:pt x="88812" y="244470"/>
                </a:lnTo>
                <a:lnTo>
                  <a:pt x="69383" y="239515"/>
                </a:lnTo>
                <a:lnTo>
                  <a:pt x="51586" y="243979"/>
                </a:lnTo>
                <a:lnTo>
                  <a:pt x="38821" y="259537"/>
                </a:lnTo>
                <a:lnTo>
                  <a:pt x="32725" y="282796"/>
                </a:lnTo>
                <a:lnTo>
                  <a:pt x="33758" y="311994"/>
                </a:lnTo>
                <a:lnTo>
                  <a:pt x="55949" y="377404"/>
                </a:lnTo>
                <a:lnTo>
                  <a:pt x="88031" y="420419"/>
                </a:lnTo>
                <a:lnTo>
                  <a:pt x="116478" y="430669"/>
                </a:lnTo>
                <a:lnTo>
                  <a:pt x="123500" y="429359"/>
                </a:lnTo>
                <a:lnTo>
                  <a:pt x="128018" y="427301"/>
                </a:lnTo>
                <a:lnTo>
                  <a:pt x="128054" y="484217"/>
                </a:lnTo>
                <a:lnTo>
                  <a:pt x="132997" y="550766"/>
                </a:lnTo>
                <a:lnTo>
                  <a:pt x="137610" y="618067"/>
                </a:lnTo>
                <a:lnTo>
                  <a:pt x="142258" y="693933"/>
                </a:lnTo>
                <a:lnTo>
                  <a:pt x="141272" y="710000"/>
                </a:lnTo>
                <a:lnTo>
                  <a:pt x="134979" y="757511"/>
                </a:lnTo>
                <a:lnTo>
                  <a:pt x="133106" y="776210"/>
                </a:lnTo>
                <a:lnTo>
                  <a:pt x="112199" y="785310"/>
                </a:lnTo>
                <a:lnTo>
                  <a:pt x="66810" y="790611"/>
                </a:lnTo>
                <a:lnTo>
                  <a:pt x="21292" y="796125"/>
                </a:lnTo>
                <a:lnTo>
                  <a:pt x="0" y="805867"/>
                </a:lnTo>
                <a:lnTo>
                  <a:pt x="6237" y="811420"/>
                </a:lnTo>
                <a:lnTo>
                  <a:pt x="19541" y="825366"/>
                </a:lnTo>
                <a:lnTo>
                  <a:pt x="79661" y="866766"/>
                </a:lnTo>
                <a:lnTo>
                  <a:pt x="132633" y="888388"/>
                </a:lnTo>
                <a:lnTo>
                  <a:pt x="204987" y="906737"/>
                </a:lnTo>
                <a:lnTo>
                  <a:pt x="299799" y="918897"/>
                </a:lnTo>
                <a:lnTo>
                  <a:pt x="392136" y="912210"/>
                </a:lnTo>
                <a:lnTo>
                  <a:pt x="462804" y="887489"/>
                </a:lnTo>
                <a:lnTo>
                  <a:pt x="507997" y="860844"/>
                </a:lnTo>
                <a:lnTo>
                  <a:pt x="523907" y="848382"/>
                </a:lnTo>
                <a:lnTo>
                  <a:pt x="503130" y="839486"/>
                </a:lnTo>
                <a:lnTo>
                  <a:pt x="458745" y="820028"/>
                </a:lnTo>
                <a:lnTo>
                  <a:pt x="417677" y="800852"/>
                </a:lnTo>
                <a:lnTo>
                  <a:pt x="406850" y="792803"/>
                </a:lnTo>
                <a:lnTo>
                  <a:pt x="407140" y="780478"/>
                </a:lnTo>
                <a:lnTo>
                  <a:pt x="406872" y="775035"/>
                </a:lnTo>
                <a:lnTo>
                  <a:pt x="406363" y="772348"/>
                </a:lnTo>
                <a:lnTo>
                  <a:pt x="405932" y="768270"/>
                </a:lnTo>
                <a:lnTo>
                  <a:pt x="404899" y="740159"/>
                </a:lnTo>
                <a:lnTo>
                  <a:pt x="404381" y="711506"/>
                </a:lnTo>
                <a:lnTo>
                  <a:pt x="412342" y="709635"/>
                </a:lnTo>
                <a:lnTo>
                  <a:pt x="420009" y="707079"/>
                </a:lnTo>
                <a:lnTo>
                  <a:pt x="473513" y="668676"/>
                </a:lnTo>
                <a:lnTo>
                  <a:pt x="510519" y="628346"/>
                </a:lnTo>
                <a:lnTo>
                  <a:pt x="542214" y="584244"/>
                </a:lnTo>
                <a:lnTo>
                  <a:pt x="565122" y="541917"/>
                </a:lnTo>
                <a:lnTo>
                  <a:pt x="579104" y="489852"/>
                </a:lnTo>
                <a:lnTo>
                  <a:pt x="586999" y="424853"/>
                </a:lnTo>
                <a:lnTo>
                  <a:pt x="589801" y="364956"/>
                </a:lnTo>
                <a:lnTo>
                  <a:pt x="588505" y="328199"/>
                </a:lnTo>
                <a:lnTo>
                  <a:pt x="586880" y="304770"/>
                </a:lnTo>
                <a:lnTo>
                  <a:pt x="587072" y="274148"/>
                </a:lnTo>
                <a:lnTo>
                  <a:pt x="587043" y="199005"/>
                </a:lnTo>
                <a:lnTo>
                  <a:pt x="584266" y="156535"/>
                </a:lnTo>
                <a:lnTo>
                  <a:pt x="574772" y="112922"/>
                </a:lnTo>
                <a:lnTo>
                  <a:pt x="552939" y="72264"/>
                </a:lnTo>
                <a:lnTo>
                  <a:pt x="512546" y="35448"/>
                </a:lnTo>
                <a:lnTo>
                  <a:pt x="461690" y="10563"/>
                </a:lnTo>
                <a:lnTo>
                  <a:pt x="418254" y="942"/>
                </a:lnTo>
                <a:lnTo>
                  <a:pt x="387981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bg object 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78338" y="2206660"/>
            <a:ext cx="237733" cy="182492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2772277" y="1901531"/>
            <a:ext cx="43815" cy="97790"/>
          </a:xfrm>
          <a:custGeom>
            <a:avLst/>
            <a:gdLst/>
            <a:ahLst/>
            <a:cxnLst/>
            <a:rect l="l" t="t" r="r" b="b"/>
            <a:pathLst>
              <a:path w="43814" h="97789">
                <a:moveTo>
                  <a:pt x="8100" y="0"/>
                </a:moveTo>
                <a:lnTo>
                  <a:pt x="6458" y="2741"/>
                </a:lnTo>
                <a:lnTo>
                  <a:pt x="3047" y="10828"/>
                </a:lnTo>
                <a:lnTo>
                  <a:pt x="137" y="24056"/>
                </a:lnTo>
                <a:lnTo>
                  <a:pt x="0" y="42221"/>
                </a:lnTo>
                <a:lnTo>
                  <a:pt x="1564" y="50974"/>
                </a:lnTo>
                <a:lnTo>
                  <a:pt x="19884" y="87593"/>
                </a:lnTo>
                <a:lnTo>
                  <a:pt x="33258" y="97733"/>
                </a:lnTo>
                <a:lnTo>
                  <a:pt x="37836" y="95243"/>
                </a:lnTo>
                <a:lnTo>
                  <a:pt x="38515" y="84283"/>
                </a:lnTo>
                <a:lnTo>
                  <a:pt x="32524" y="71917"/>
                </a:lnTo>
                <a:lnTo>
                  <a:pt x="25429" y="60340"/>
                </a:lnTo>
                <a:lnTo>
                  <a:pt x="22794" y="51747"/>
                </a:lnTo>
                <a:lnTo>
                  <a:pt x="27300" y="48809"/>
                </a:lnTo>
                <a:lnTo>
                  <a:pt x="35091" y="49195"/>
                </a:lnTo>
                <a:lnTo>
                  <a:pt x="41951" y="47578"/>
                </a:lnTo>
                <a:lnTo>
                  <a:pt x="24755" y="12119"/>
                </a:lnTo>
                <a:lnTo>
                  <a:pt x="16236" y="4856"/>
                </a:lnTo>
                <a:lnTo>
                  <a:pt x="8100" y="0"/>
                </a:lnTo>
                <a:close/>
              </a:path>
            </a:pathLst>
          </a:custGeom>
          <a:solidFill>
            <a:srgbClr val="C772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bg 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20231" y="2117868"/>
            <a:ext cx="178455" cy="66254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2904020" y="1776014"/>
            <a:ext cx="184785" cy="52705"/>
          </a:xfrm>
          <a:custGeom>
            <a:avLst/>
            <a:gdLst/>
            <a:ahLst/>
            <a:cxnLst/>
            <a:rect l="l" t="t" r="r" b="b"/>
            <a:pathLst>
              <a:path w="184785" h="52705">
                <a:moveTo>
                  <a:pt x="98210" y="0"/>
                </a:moveTo>
                <a:lnTo>
                  <a:pt x="48976" y="5732"/>
                </a:lnTo>
                <a:lnTo>
                  <a:pt x="8571" y="32577"/>
                </a:lnTo>
                <a:lnTo>
                  <a:pt x="0" y="48701"/>
                </a:lnTo>
                <a:lnTo>
                  <a:pt x="8032" y="45871"/>
                </a:lnTo>
                <a:lnTo>
                  <a:pt x="29723" y="39696"/>
                </a:lnTo>
                <a:lnTo>
                  <a:pt x="61458" y="33645"/>
                </a:lnTo>
                <a:lnTo>
                  <a:pt x="99627" y="31191"/>
                </a:lnTo>
                <a:lnTo>
                  <a:pt x="134832" y="34752"/>
                </a:lnTo>
                <a:lnTo>
                  <a:pt x="160049" y="41935"/>
                </a:lnTo>
                <a:lnTo>
                  <a:pt x="175221" y="48992"/>
                </a:lnTo>
                <a:lnTo>
                  <a:pt x="180291" y="52177"/>
                </a:lnTo>
                <a:lnTo>
                  <a:pt x="184622" y="21914"/>
                </a:lnTo>
                <a:lnTo>
                  <a:pt x="139398" y="3236"/>
                </a:lnTo>
                <a:lnTo>
                  <a:pt x="119783" y="534"/>
                </a:lnTo>
                <a:lnTo>
                  <a:pt x="98210" y="0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15822" y="1804798"/>
            <a:ext cx="181940" cy="25931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35712" y="2239368"/>
            <a:ext cx="428676" cy="550757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3873322" y="2340800"/>
            <a:ext cx="57150" cy="84455"/>
          </a:xfrm>
          <a:custGeom>
            <a:avLst/>
            <a:gdLst/>
            <a:ahLst/>
            <a:cxnLst/>
            <a:rect l="l" t="t" r="r" b="b"/>
            <a:pathLst>
              <a:path w="57150" h="84455">
                <a:moveTo>
                  <a:pt x="40338" y="0"/>
                </a:moveTo>
                <a:lnTo>
                  <a:pt x="9201" y="22584"/>
                </a:lnTo>
                <a:lnTo>
                  <a:pt x="0" y="55451"/>
                </a:lnTo>
                <a:lnTo>
                  <a:pt x="1803" y="69617"/>
                </a:lnTo>
                <a:lnTo>
                  <a:pt x="7521" y="79772"/>
                </a:lnTo>
                <a:lnTo>
                  <a:pt x="16696" y="84442"/>
                </a:lnTo>
                <a:lnTo>
                  <a:pt x="27730" y="82481"/>
                </a:lnTo>
                <a:lnTo>
                  <a:pt x="38514" y="74541"/>
                </a:lnTo>
                <a:lnTo>
                  <a:pt x="47833" y="61867"/>
                </a:lnTo>
                <a:lnTo>
                  <a:pt x="54471" y="45705"/>
                </a:lnTo>
                <a:lnTo>
                  <a:pt x="57030" y="28996"/>
                </a:lnTo>
                <a:lnTo>
                  <a:pt x="55224" y="14829"/>
                </a:lnTo>
                <a:lnTo>
                  <a:pt x="49509" y="4674"/>
                </a:lnTo>
                <a:lnTo>
                  <a:pt x="40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2495040" y="2737955"/>
            <a:ext cx="39370" cy="765810"/>
          </a:xfrm>
          <a:custGeom>
            <a:avLst/>
            <a:gdLst/>
            <a:ahLst/>
            <a:cxnLst/>
            <a:rect l="l" t="t" r="r" b="b"/>
            <a:pathLst>
              <a:path w="39369" h="765810">
                <a:moveTo>
                  <a:pt x="17180" y="0"/>
                </a:moveTo>
                <a:lnTo>
                  <a:pt x="6380" y="2495"/>
                </a:lnTo>
                <a:lnTo>
                  <a:pt x="12805" y="59761"/>
                </a:lnTo>
                <a:lnTo>
                  <a:pt x="17457" y="109372"/>
                </a:lnTo>
                <a:lnTo>
                  <a:pt x="21263" y="159069"/>
                </a:lnTo>
                <a:lnTo>
                  <a:pt x="24222" y="208835"/>
                </a:lnTo>
                <a:lnTo>
                  <a:pt x="26335" y="258658"/>
                </a:lnTo>
                <a:lnTo>
                  <a:pt x="27604" y="308521"/>
                </a:lnTo>
                <a:lnTo>
                  <a:pt x="28028" y="358412"/>
                </a:lnTo>
                <a:lnTo>
                  <a:pt x="27607" y="408316"/>
                </a:lnTo>
                <a:lnTo>
                  <a:pt x="26343" y="458217"/>
                </a:lnTo>
                <a:lnTo>
                  <a:pt x="24235" y="508103"/>
                </a:lnTo>
                <a:lnTo>
                  <a:pt x="21284" y="557959"/>
                </a:lnTo>
                <a:lnTo>
                  <a:pt x="17491" y="607770"/>
                </a:lnTo>
                <a:lnTo>
                  <a:pt x="12855" y="657523"/>
                </a:lnTo>
                <a:lnTo>
                  <a:pt x="7378" y="707201"/>
                </a:lnTo>
                <a:lnTo>
                  <a:pt x="1060" y="756793"/>
                </a:lnTo>
                <a:lnTo>
                  <a:pt x="0" y="764590"/>
                </a:lnTo>
                <a:lnTo>
                  <a:pt x="10969" y="765330"/>
                </a:lnTo>
                <a:lnTo>
                  <a:pt x="18363" y="707781"/>
                </a:lnTo>
                <a:lnTo>
                  <a:pt x="23857" y="657887"/>
                </a:lnTo>
                <a:lnTo>
                  <a:pt x="28501" y="607917"/>
                </a:lnTo>
                <a:lnTo>
                  <a:pt x="32298" y="557887"/>
                </a:lnTo>
                <a:lnTo>
                  <a:pt x="35245" y="507811"/>
                </a:lnTo>
                <a:lnTo>
                  <a:pt x="37345" y="457704"/>
                </a:lnTo>
                <a:lnTo>
                  <a:pt x="38597" y="407581"/>
                </a:lnTo>
                <a:lnTo>
                  <a:pt x="39001" y="357456"/>
                </a:lnTo>
                <a:lnTo>
                  <a:pt x="38558" y="307344"/>
                </a:lnTo>
                <a:lnTo>
                  <a:pt x="37267" y="257260"/>
                </a:lnTo>
                <a:lnTo>
                  <a:pt x="35130" y="207218"/>
                </a:lnTo>
                <a:lnTo>
                  <a:pt x="32146" y="157234"/>
                </a:lnTo>
                <a:lnTo>
                  <a:pt x="28315" y="107321"/>
                </a:lnTo>
                <a:lnTo>
                  <a:pt x="23639" y="57495"/>
                </a:lnTo>
                <a:lnTo>
                  <a:pt x="17180" y="0"/>
                </a:lnTo>
                <a:close/>
              </a:path>
            </a:pathLst>
          </a:custGeom>
          <a:solidFill>
            <a:srgbClr val="D8D1D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bg 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88741" y="3108287"/>
            <a:ext cx="139469" cy="170640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2209736" y="2698254"/>
            <a:ext cx="1325245" cy="1409065"/>
          </a:xfrm>
          <a:custGeom>
            <a:avLst/>
            <a:gdLst/>
            <a:ahLst/>
            <a:cxnLst/>
            <a:rect l="l" t="t" r="r" b="b"/>
            <a:pathLst>
              <a:path w="1325245" h="1409064">
                <a:moveTo>
                  <a:pt x="304952" y="860475"/>
                </a:moveTo>
                <a:lnTo>
                  <a:pt x="261772" y="842505"/>
                </a:lnTo>
                <a:lnTo>
                  <a:pt x="222338" y="834682"/>
                </a:lnTo>
                <a:lnTo>
                  <a:pt x="178981" y="830541"/>
                </a:lnTo>
                <a:lnTo>
                  <a:pt x="157302" y="830643"/>
                </a:lnTo>
                <a:lnTo>
                  <a:pt x="135496" y="832370"/>
                </a:lnTo>
                <a:lnTo>
                  <a:pt x="104775" y="836028"/>
                </a:lnTo>
                <a:lnTo>
                  <a:pt x="89382" y="837184"/>
                </a:lnTo>
                <a:lnTo>
                  <a:pt x="73914" y="837272"/>
                </a:lnTo>
                <a:lnTo>
                  <a:pt x="67170" y="837006"/>
                </a:lnTo>
                <a:lnTo>
                  <a:pt x="66040" y="847496"/>
                </a:lnTo>
                <a:lnTo>
                  <a:pt x="72859" y="847763"/>
                </a:lnTo>
                <a:lnTo>
                  <a:pt x="97853" y="847102"/>
                </a:lnTo>
                <a:lnTo>
                  <a:pt x="147574" y="841590"/>
                </a:lnTo>
                <a:lnTo>
                  <a:pt x="172554" y="840562"/>
                </a:lnTo>
                <a:lnTo>
                  <a:pt x="213233" y="843800"/>
                </a:lnTo>
                <a:lnTo>
                  <a:pt x="253314" y="851484"/>
                </a:lnTo>
                <a:lnTo>
                  <a:pt x="292773" y="865593"/>
                </a:lnTo>
                <a:lnTo>
                  <a:pt x="298615" y="868908"/>
                </a:lnTo>
                <a:lnTo>
                  <a:pt x="304952" y="860475"/>
                </a:lnTo>
                <a:close/>
              </a:path>
              <a:path w="1325245" h="1409064">
                <a:moveTo>
                  <a:pt x="408673" y="1057783"/>
                </a:moveTo>
                <a:lnTo>
                  <a:pt x="408368" y="1025436"/>
                </a:lnTo>
                <a:lnTo>
                  <a:pt x="407200" y="1011567"/>
                </a:lnTo>
                <a:lnTo>
                  <a:pt x="406666" y="1007643"/>
                </a:lnTo>
                <a:lnTo>
                  <a:pt x="403110" y="1004824"/>
                </a:lnTo>
                <a:lnTo>
                  <a:pt x="395185" y="1005865"/>
                </a:lnTo>
                <a:lnTo>
                  <a:pt x="392404" y="1009472"/>
                </a:lnTo>
                <a:lnTo>
                  <a:pt x="392899" y="1013396"/>
                </a:lnTo>
                <a:lnTo>
                  <a:pt x="393814" y="1025169"/>
                </a:lnTo>
                <a:lnTo>
                  <a:pt x="390055" y="1100302"/>
                </a:lnTo>
                <a:lnTo>
                  <a:pt x="378333" y="1153833"/>
                </a:lnTo>
                <a:lnTo>
                  <a:pt x="355358" y="1211453"/>
                </a:lnTo>
                <a:lnTo>
                  <a:pt x="317627" y="1268260"/>
                </a:lnTo>
                <a:lnTo>
                  <a:pt x="287058" y="1299438"/>
                </a:lnTo>
                <a:lnTo>
                  <a:pt x="251815" y="1326248"/>
                </a:lnTo>
                <a:lnTo>
                  <a:pt x="211937" y="1348676"/>
                </a:lnTo>
                <a:lnTo>
                  <a:pt x="167462" y="1366685"/>
                </a:lnTo>
                <a:lnTo>
                  <a:pt x="118465" y="1380261"/>
                </a:lnTo>
                <a:lnTo>
                  <a:pt x="64985" y="1389392"/>
                </a:lnTo>
                <a:lnTo>
                  <a:pt x="7073" y="1394053"/>
                </a:lnTo>
                <a:lnTo>
                  <a:pt x="3086" y="1394218"/>
                </a:lnTo>
                <a:lnTo>
                  <a:pt x="0" y="1397584"/>
                </a:lnTo>
                <a:lnTo>
                  <a:pt x="304" y="1405077"/>
                </a:lnTo>
                <a:lnTo>
                  <a:pt x="2984" y="1407934"/>
                </a:lnTo>
                <a:lnTo>
                  <a:pt x="6807" y="1408442"/>
                </a:lnTo>
                <a:lnTo>
                  <a:pt x="67348" y="1403616"/>
                </a:lnTo>
                <a:lnTo>
                  <a:pt x="122529" y="1394129"/>
                </a:lnTo>
                <a:lnTo>
                  <a:pt x="173139" y="1379982"/>
                </a:lnTo>
                <a:lnTo>
                  <a:pt x="219113" y="1361224"/>
                </a:lnTo>
                <a:lnTo>
                  <a:pt x="260400" y="1337868"/>
                </a:lnTo>
                <a:lnTo>
                  <a:pt x="296964" y="1309916"/>
                </a:lnTo>
                <a:lnTo>
                  <a:pt x="328739" y="1277416"/>
                </a:lnTo>
                <a:lnTo>
                  <a:pt x="368173" y="1218412"/>
                </a:lnTo>
                <a:lnTo>
                  <a:pt x="392214" y="1158989"/>
                </a:lnTo>
                <a:lnTo>
                  <a:pt x="404507" y="1103871"/>
                </a:lnTo>
                <a:lnTo>
                  <a:pt x="408673" y="1057783"/>
                </a:lnTo>
                <a:close/>
              </a:path>
              <a:path w="1325245" h="1409064">
                <a:moveTo>
                  <a:pt x="1325118" y="432536"/>
                </a:moveTo>
                <a:lnTo>
                  <a:pt x="1324279" y="372745"/>
                </a:lnTo>
                <a:lnTo>
                  <a:pt x="1321511" y="309714"/>
                </a:lnTo>
                <a:lnTo>
                  <a:pt x="1317358" y="246164"/>
                </a:lnTo>
                <a:lnTo>
                  <a:pt x="1312341" y="184785"/>
                </a:lnTo>
                <a:lnTo>
                  <a:pt x="1307007" y="128320"/>
                </a:lnTo>
                <a:lnTo>
                  <a:pt x="1301889" y="79463"/>
                </a:lnTo>
                <a:lnTo>
                  <a:pt x="1297533" y="40932"/>
                </a:lnTo>
                <a:lnTo>
                  <a:pt x="1292783" y="2006"/>
                </a:lnTo>
                <a:lnTo>
                  <a:pt x="1290612" y="0"/>
                </a:lnTo>
                <a:lnTo>
                  <a:pt x="1288402" y="1295"/>
                </a:lnTo>
                <a:lnTo>
                  <a:pt x="1286192" y="2578"/>
                </a:lnTo>
                <a:lnTo>
                  <a:pt x="1284795" y="6642"/>
                </a:lnTo>
                <a:lnTo>
                  <a:pt x="1290396" y="52781"/>
                </a:lnTo>
                <a:lnTo>
                  <a:pt x="1295488" y="98691"/>
                </a:lnTo>
                <a:lnTo>
                  <a:pt x="1301292" y="156133"/>
                </a:lnTo>
                <a:lnTo>
                  <a:pt x="1307071" y="221386"/>
                </a:lnTo>
                <a:lnTo>
                  <a:pt x="1312100" y="290766"/>
                </a:lnTo>
                <a:lnTo>
                  <a:pt x="1315656" y="360527"/>
                </a:lnTo>
                <a:lnTo>
                  <a:pt x="1316977" y="426999"/>
                </a:lnTo>
                <a:lnTo>
                  <a:pt x="1315351" y="486460"/>
                </a:lnTo>
                <a:lnTo>
                  <a:pt x="1313294" y="527304"/>
                </a:lnTo>
                <a:lnTo>
                  <a:pt x="1311465" y="577494"/>
                </a:lnTo>
                <a:lnTo>
                  <a:pt x="1309839" y="635076"/>
                </a:lnTo>
                <a:lnTo>
                  <a:pt x="1308404" y="698068"/>
                </a:lnTo>
                <a:lnTo>
                  <a:pt x="1307160" y="764514"/>
                </a:lnTo>
                <a:lnTo>
                  <a:pt x="1305191" y="899883"/>
                </a:lnTo>
                <a:lnTo>
                  <a:pt x="1303845" y="1025436"/>
                </a:lnTo>
                <a:lnTo>
                  <a:pt x="1302600" y="1196606"/>
                </a:lnTo>
                <a:lnTo>
                  <a:pt x="1304074" y="1199261"/>
                </a:lnTo>
                <a:lnTo>
                  <a:pt x="1306017" y="1199451"/>
                </a:lnTo>
                <a:lnTo>
                  <a:pt x="1308925" y="1199007"/>
                </a:lnTo>
                <a:lnTo>
                  <a:pt x="1310767" y="1195476"/>
                </a:lnTo>
                <a:lnTo>
                  <a:pt x="1311541" y="1078268"/>
                </a:lnTo>
                <a:lnTo>
                  <a:pt x="1313357" y="898817"/>
                </a:lnTo>
                <a:lnTo>
                  <a:pt x="1315326" y="763689"/>
                </a:lnTo>
                <a:lnTo>
                  <a:pt x="1316558" y="697382"/>
                </a:lnTo>
                <a:lnTo>
                  <a:pt x="1317980" y="634530"/>
                </a:lnTo>
                <a:lnTo>
                  <a:pt x="1319606" y="577100"/>
                </a:lnTo>
                <a:lnTo>
                  <a:pt x="1321435" y="527050"/>
                </a:lnTo>
                <a:lnTo>
                  <a:pt x="1323479" y="486359"/>
                </a:lnTo>
                <a:lnTo>
                  <a:pt x="1325118" y="432536"/>
                </a:lnTo>
                <a:close/>
              </a:path>
            </a:pathLst>
          </a:custGeom>
          <a:solidFill>
            <a:srgbClr val="D8D1D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bg object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4011" y="3359191"/>
            <a:ext cx="1430072" cy="1595635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3440582" y="3561295"/>
            <a:ext cx="76835" cy="55244"/>
          </a:xfrm>
          <a:custGeom>
            <a:avLst/>
            <a:gdLst/>
            <a:ahLst/>
            <a:cxnLst/>
            <a:rect l="l" t="t" r="r" b="b"/>
            <a:pathLst>
              <a:path w="76835" h="55245">
                <a:moveTo>
                  <a:pt x="41029" y="0"/>
                </a:moveTo>
                <a:lnTo>
                  <a:pt x="29923" y="1489"/>
                </a:lnTo>
                <a:lnTo>
                  <a:pt x="19018" y="5154"/>
                </a:lnTo>
                <a:lnTo>
                  <a:pt x="9424" y="7907"/>
                </a:lnTo>
                <a:lnTo>
                  <a:pt x="2599" y="9639"/>
                </a:lnTo>
                <a:lnTo>
                  <a:pt x="0" y="10240"/>
                </a:lnTo>
                <a:lnTo>
                  <a:pt x="2388" y="15819"/>
                </a:lnTo>
                <a:lnTo>
                  <a:pt x="7476" y="22671"/>
                </a:lnTo>
                <a:lnTo>
                  <a:pt x="10924" y="27609"/>
                </a:lnTo>
                <a:lnTo>
                  <a:pt x="16080" y="34562"/>
                </a:lnTo>
                <a:lnTo>
                  <a:pt x="49818" y="54648"/>
                </a:lnTo>
                <a:lnTo>
                  <a:pt x="57005" y="53566"/>
                </a:lnTo>
                <a:lnTo>
                  <a:pt x="59651" y="52836"/>
                </a:lnTo>
                <a:lnTo>
                  <a:pt x="62467" y="52435"/>
                </a:lnTo>
                <a:lnTo>
                  <a:pt x="65025" y="51089"/>
                </a:lnTo>
                <a:lnTo>
                  <a:pt x="72208" y="45056"/>
                </a:lnTo>
                <a:lnTo>
                  <a:pt x="76213" y="36821"/>
                </a:lnTo>
                <a:lnTo>
                  <a:pt x="76761" y="27449"/>
                </a:lnTo>
                <a:lnTo>
                  <a:pt x="73579" y="18002"/>
                </a:lnTo>
                <a:lnTo>
                  <a:pt x="70621" y="12753"/>
                </a:lnTo>
                <a:lnTo>
                  <a:pt x="66165" y="8877"/>
                </a:lnTo>
                <a:lnTo>
                  <a:pt x="61130" y="6631"/>
                </a:lnTo>
                <a:lnTo>
                  <a:pt x="58331" y="5063"/>
                </a:lnTo>
                <a:lnTo>
                  <a:pt x="51064" y="2022"/>
                </a:lnTo>
                <a:lnTo>
                  <a:pt x="41029" y="0"/>
                </a:lnTo>
                <a:close/>
              </a:path>
            </a:pathLst>
          </a:custGeom>
          <a:solidFill>
            <a:srgbClr val="8AA4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3476156" y="3560130"/>
            <a:ext cx="25400" cy="55244"/>
          </a:xfrm>
          <a:custGeom>
            <a:avLst/>
            <a:gdLst/>
            <a:ahLst/>
            <a:cxnLst/>
            <a:rect l="l" t="t" r="r" b="b"/>
            <a:pathLst>
              <a:path w="25400" h="55245">
                <a:moveTo>
                  <a:pt x="8215" y="0"/>
                </a:moveTo>
                <a:lnTo>
                  <a:pt x="3969" y="2767"/>
                </a:lnTo>
                <a:lnTo>
                  <a:pt x="1151" y="9139"/>
                </a:lnTo>
                <a:lnTo>
                  <a:pt x="0" y="18186"/>
                </a:lnTo>
                <a:lnTo>
                  <a:pt x="756" y="28979"/>
                </a:lnTo>
                <a:lnTo>
                  <a:pt x="3365" y="39519"/>
                </a:lnTo>
                <a:lnTo>
                  <a:pt x="7264" y="47888"/>
                </a:lnTo>
                <a:lnTo>
                  <a:pt x="11934" y="53257"/>
                </a:lnTo>
                <a:lnTo>
                  <a:pt x="16859" y="54795"/>
                </a:lnTo>
                <a:lnTo>
                  <a:pt x="21105" y="52031"/>
                </a:lnTo>
                <a:lnTo>
                  <a:pt x="23923" y="45659"/>
                </a:lnTo>
                <a:lnTo>
                  <a:pt x="25075" y="36613"/>
                </a:lnTo>
                <a:lnTo>
                  <a:pt x="24318" y="25824"/>
                </a:lnTo>
                <a:lnTo>
                  <a:pt x="21709" y="15283"/>
                </a:lnTo>
                <a:lnTo>
                  <a:pt x="17810" y="6910"/>
                </a:lnTo>
                <a:lnTo>
                  <a:pt x="13140" y="1538"/>
                </a:lnTo>
                <a:lnTo>
                  <a:pt x="8215" y="0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3605750" y="3542396"/>
            <a:ext cx="67945" cy="57150"/>
          </a:xfrm>
          <a:custGeom>
            <a:avLst/>
            <a:gdLst/>
            <a:ahLst/>
            <a:cxnLst/>
            <a:rect l="l" t="t" r="r" b="b"/>
            <a:pathLst>
              <a:path w="67945" h="57150">
                <a:moveTo>
                  <a:pt x="36421" y="0"/>
                </a:moveTo>
                <a:lnTo>
                  <a:pt x="25336" y="1530"/>
                </a:lnTo>
                <a:lnTo>
                  <a:pt x="16399" y="6097"/>
                </a:lnTo>
                <a:lnTo>
                  <a:pt x="10433" y="10894"/>
                </a:lnTo>
                <a:lnTo>
                  <a:pt x="8261" y="13117"/>
                </a:lnTo>
                <a:lnTo>
                  <a:pt x="4171" y="16583"/>
                </a:lnTo>
                <a:lnTo>
                  <a:pt x="1159" y="21431"/>
                </a:lnTo>
                <a:lnTo>
                  <a:pt x="18" y="27161"/>
                </a:lnTo>
                <a:lnTo>
                  <a:pt x="0" y="36929"/>
                </a:lnTo>
                <a:lnTo>
                  <a:pt x="3524" y="45640"/>
                </a:lnTo>
                <a:lnTo>
                  <a:pt x="9987" y="52364"/>
                </a:lnTo>
                <a:lnTo>
                  <a:pt x="18785" y="56167"/>
                </a:lnTo>
                <a:lnTo>
                  <a:pt x="21646" y="56764"/>
                </a:lnTo>
                <a:lnTo>
                  <a:pt x="24471" y="56390"/>
                </a:lnTo>
                <a:lnTo>
                  <a:pt x="27224" y="56381"/>
                </a:lnTo>
                <a:lnTo>
                  <a:pt x="60229" y="27598"/>
                </a:lnTo>
                <a:lnTo>
                  <a:pt x="64642" y="14079"/>
                </a:lnTo>
                <a:lnTo>
                  <a:pt x="67298" y="6255"/>
                </a:lnTo>
                <a:lnTo>
                  <a:pt x="67773" y="642"/>
                </a:lnTo>
                <a:lnTo>
                  <a:pt x="58047" y="642"/>
                </a:lnTo>
                <a:lnTo>
                  <a:pt x="48004" y="578"/>
                </a:lnTo>
                <a:lnTo>
                  <a:pt x="36421" y="0"/>
                </a:lnTo>
                <a:close/>
              </a:path>
              <a:path w="67945" h="57150">
                <a:moveTo>
                  <a:pt x="67797" y="356"/>
                </a:moveTo>
                <a:lnTo>
                  <a:pt x="65121" y="474"/>
                </a:lnTo>
                <a:lnTo>
                  <a:pt x="58047" y="642"/>
                </a:lnTo>
                <a:lnTo>
                  <a:pt x="67773" y="642"/>
                </a:lnTo>
                <a:lnTo>
                  <a:pt x="67797" y="356"/>
                </a:lnTo>
                <a:close/>
              </a:path>
            </a:pathLst>
          </a:custGeom>
          <a:solidFill>
            <a:srgbClr val="8AA4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3620136" y="3542860"/>
            <a:ext cx="25400" cy="55244"/>
          </a:xfrm>
          <a:custGeom>
            <a:avLst/>
            <a:gdLst/>
            <a:ahLst/>
            <a:cxnLst/>
            <a:rect l="l" t="t" r="r" b="b"/>
            <a:pathLst>
              <a:path w="25400" h="55245">
                <a:moveTo>
                  <a:pt x="8026" y="0"/>
                </a:moveTo>
                <a:lnTo>
                  <a:pt x="3809" y="2808"/>
                </a:lnTo>
                <a:lnTo>
                  <a:pt x="1056" y="9208"/>
                </a:lnTo>
                <a:lnTo>
                  <a:pt x="0" y="18267"/>
                </a:lnTo>
                <a:lnTo>
                  <a:pt x="870" y="29050"/>
                </a:lnTo>
                <a:lnTo>
                  <a:pt x="3590" y="39564"/>
                </a:lnTo>
                <a:lnTo>
                  <a:pt x="7575" y="47897"/>
                </a:lnTo>
                <a:lnTo>
                  <a:pt x="12300" y="53223"/>
                </a:lnTo>
                <a:lnTo>
                  <a:pt x="17240" y="54714"/>
                </a:lnTo>
                <a:lnTo>
                  <a:pt x="21456" y="51905"/>
                </a:lnTo>
                <a:lnTo>
                  <a:pt x="24206" y="45502"/>
                </a:lnTo>
                <a:lnTo>
                  <a:pt x="25263" y="36444"/>
                </a:lnTo>
                <a:lnTo>
                  <a:pt x="24396" y="25664"/>
                </a:lnTo>
                <a:lnTo>
                  <a:pt x="21675" y="15146"/>
                </a:lnTo>
                <a:lnTo>
                  <a:pt x="17688" y="6813"/>
                </a:lnTo>
                <a:lnTo>
                  <a:pt x="12962" y="1489"/>
                </a:lnTo>
                <a:lnTo>
                  <a:pt x="8026" y="0"/>
                </a:lnTo>
                <a:close/>
              </a:path>
            </a:pathLst>
          </a:custGeom>
          <a:solidFill>
            <a:srgbClr val="5A41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3507892" y="3626256"/>
            <a:ext cx="125095" cy="94615"/>
          </a:xfrm>
          <a:custGeom>
            <a:avLst/>
            <a:gdLst/>
            <a:ahLst/>
            <a:cxnLst/>
            <a:rect l="l" t="t" r="r" b="b"/>
            <a:pathLst>
              <a:path w="125095" h="94614">
                <a:moveTo>
                  <a:pt x="81407" y="0"/>
                </a:moveTo>
                <a:lnTo>
                  <a:pt x="41363" y="2387"/>
                </a:lnTo>
                <a:lnTo>
                  <a:pt x="61658" y="18872"/>
                </a:lnTo>
                <a:lnTo>
                  <a:pt x="81407" y="0"/>
                </a:lnTo>
                <a:close/>
              </a:path>
              <a:path w="125095" h="94614">
                <a:moveTo>
                  <a:pt x="93624" y="77597"/>
                </a:moveTo>
                <a:lnTo>
                  <a:pt x="93167" y="76492"/>
                </a:lnTo>
                <a:lnTo>
                  <a:pt x="91681" y="74993"/>
                </a:lnTo>
                <a:lnTo>
                  <a:pt x="90805" y="74599"/>
                </a:lnTo>
                <a:lnTo>
                  <a:pt x="88658" y="74307"/>
                </a:lnTo>
                <a:lnTo>
                  <a:pt x="87350" y="74688"/>
                </a:lnTo>
                <a:lnTo>
                  <a:pt x="79057" y="82638"/>
                </a:lnTo>
                <a:lnTo>
                  <a:pt x="71678" y="86118"/>
                </a:lnTo>
                <a:lnTo>
                  <a:pt x="55981" y="85763"/>
                </a:lnTo>
                <a:lnTo>
                  <a:pt x="50253" y="80505"/>
                </a:lnTo>
                <a:lnTo>
                  <a:pt x="47993" y="78270"/>
                </a:lnTo>
                <a:lnTo>
                  <a:pt x="45339" y="78219"/>
                </a:lnTo>
                <a:lnTo>
                  <a:pt x="43675" y="79743"/>
                </a:lnTo>
                <a:lnTo>
                  <a:pt x="42849" y="80518"/>
                </a:lnTo>
                <a:lnTo>
                  <a:pt x="42367" y="81597"/>
                </a:lnTo>
                <a:lnTo>
                  <a:pt x="42316" y="83858"/>
                </a:lnTo>
                <a:lnTo>
                  <a:pt x="42760" y="84975"/>
                </a:lnTo>
                <a:lnTo>
                  <a:pt x="51981" y="94081"/>
                </a:lnTo>
                <a:lnTo>
                  <a:pt x="68668" y="94500"/>
                </a:lnTo>
                <a:lnTo>
                  <a:pt x="73113" y="93649"/>
                </a:lnTo>
                <a:lnTo>
                  <a:pt x="82511" y="89725"/>
                </a:lnTo>
                <a:lnTo>
                  <a:pt x="87503" y="86321"/>
                </a:lnTo>
                <a:lnTo>
                  <a:pt x="93141" y="80924"/>
                </a:lnTo>
                <a:lnTo>
                  <a:pt x="93599" y="79870"/>
                </a:lnTo>
                <a:lnTo>
                  <a:pt x="93624" y="77597"/>
                </a:lnTo>
                <a:close/>
              </a:path>
              <a:path w="125095" h="94614">
                <a:moveTo>
                  <a:pt x="124841" y="33566"/>
                </a:moveTo>
                <a:lnTo>
                  <a:pt x="124802" y="32423"/>
                </a:lnTo>
                <a:lnTo>
                  <a:pt x="123875" y="30353"/>
                </a:lnTo>
                <a:lnTo>
                  <a:pt x="123024" y="29565"/>
                </a:lnTo>
                <a:lnTo>
                  <a:pt x="120929" y="28752"/>
                </a:lnTo>
                <a:lnTo>
                  <a:pt x="119761" y="28778"/>
                </a:lnTo>
                <a:lnTo>
                  <a:pt x="117690" y="29679"/>
                </a:lnTo>
                <a:lnTo>
                  <a:pt x="116890" y="30505"/>
                </a:lnTo>
                <a:lnTo>
                  <a:pt x="114909" y="34671"/>
                </a:lnTo>
                <a:lnTo>
                  <a:pt x="110121" y="40779"/>
                </a:lnTo>
                <a:lnTo>
                  <a:pt x="101434" y="46659"/>
                </a:lnTo>
                <a:lnTo>
                  <a:pt x="88150" y="49072"/>
                </a:lnTo>
                <a:lnTo>
                  <a:pt x="76568" y="46685"/>
                </a:lnTo>
                <a:lnTo>
                  <a:pt x="70256" y="41770"/>
                </a:lnTo>
                <a:lnTo>
                  <a:pt x="67614" y="36652"/>
                </a:lnTo>
                <a:lnTo>
                  <a:pt x="67043" y="33667"/>
                </a:lnTo>
                <a:lnTo>
                  <a:pt x="66916" y="31407"/>
                </a:lnTo>
                <a:lnTo>
                  <a:pt x="65036" y="29603"/>
                </a:lnTo>
                <a:lnTo>
                  <a:pt x="60413" y="29667"/>
                </a:lnTo>
                <a:lnTo>
                  <a:pt x="58521" y="31559"/>
                </a:lnTo>
                <a:lnTo>
                  <a:pt x="58534" y="33896"/>
                </a:lnTo>
                <a:lnTo>
                  <a:pt x="58140" y="36677"/>
                </a:lnTo>
                <a:lnTo>
                  <a:pt x="55841" y="42456"/>
                </a:lnTo>
                <a:lnTo>
                  <a:pt x="49911" y="48780"/>
                </a:lnTo>
                <a:lnTo>
                  <a:pt x="38658" y="53238"/>
                </a:lnTo>
                <a:lnTo>
                  <a:pt x="25336" y="53200"/>
                </a:lnTo>
                <a:lnTo>
                  <a:pt x="15824" y="49314"/>
                </a:lnTo>
                <a:lnTo>
                  <a:pt x="10045" y="44602"/>
                </a:lnTo>
                <a:lnTo>
                  <a:pt x="7924" y="42062"/>
                </a:lnTo>
                <a:lnTo>
                  <a:pt x="6667" y="40195"/>
                </a:lnTo>
                <a:lnTo>
                  <a:pt x="4140" y="39624"/>
                </a:lnTo>
                <a:lnTo>
                  <a:pt x="2108" y="40830"/>
                </a:lnTo>
                <a:lnTo>
                  <a:pt x="1155" y="41414"/>
                </a:lnTo>
                <a:lnTo>
                  <a:pt x="482" y="42405"/>
                </a:lnTo>
                <a:lnTo>
                  <a:pt x="0" y="44602"/>
                </a:lnTo>
                <a:lnTo>
                  <a:pt x="228" y="45783"/>
                </a:lnTo>
                <a:lnTo>
                  <a:pt x="31051" y="62572"/>
                </a:lnTo>
                <a:lnTo>
                  <a:pt x="35610" y="62420"/>
                </a:lnTo>
                <a:lnTo>
                  <a:pt x="63360" y="46558"/>
                </a:lnTo>
                <a:lnTo>
                  <a:pt x="69913" y="54063"/>
                </a:lnTo>
                <a:lnTo>
                  <a:pt x="77787" y="57264"/>
                </a:lnTo>
                <a:lnTo>
                  <a:pt x="93827" y="57670"/>
                </a:lnTo>
                <a:lnTo>
                  <a:pt x="99301" y="56692"/>
                </a:lnTo>
                <a:lnTo>
                  <a:pt x="104254" y="54622"/>
                </a:lnTo>
                <a:lnTo>
                  <a:pt x="113550" y="48945"/>
                </a:lnTo>
                <a:lnTo>
                  <a:pt x="119799" y="42392"/>
                </a:lnTo>
                <a:lnTo>
                  <a:pt x="123304" y="36944"/>
                </a:lnTo>
                <a:lnTo>
                  <a:pt x="124841" y="33566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3378847" y="3408857"/>
            <a:ext cx="351155" cy="298450"/>
          </a:xfrm>
          <a:custGeom>
            <a:avLst/>
            <a:gdLst/>
            <a:ahLst/>
            <a:cxnLst/>
            <a:rect l="l" t="t" r="r" b="b"/>
            <a:pathLst>
              <a:path w="351154" h="298450">
                <a:moveTo>
                  <a:pt x="48463" y="58153"/>
                </a:moveTo>
                <a:lnTo>
                  <a:pt x="5397" y="2273"/>
                </a:lnTo>
                <a:lnTo>
                  <a:pt x="0" y="96647"/>
                </a:lnTo>
                <a:lnTo>
                  <a:pt x="48463" y="58153"/>
                </a:lnTo>
                <a:close/>
              </a:path>
              <a:path w="351154" h="298450">
                <a:moveTo>
                  <a:pt x="123202" y="272376"/>
                </a:moveTo>
                <a:lnTo>
                  <a:pt x="122542" y="270497"/>
                </a:lnTo>
                <a:lnTo>
                  <a:pt x="121462" y="270052"/>
                </a:lnTo>
                <a:lnTo>
                  <a:pt x="40106" y="294728"/>
                </a:lnTo>
                <a:lnTo>
                  <a:pt x="39560" y="295732"/>
                </a:lnTo>
                <a:lnTo>
                  <a:pt x="40170" y="297484"/>
                </a:lnTo>
                <a:lnTo>
                  <a:pt x="41033" y="297992"/>
                </a:lnTo>
                <a:lnTo>
                  <a:pt x="41884" y="297903"/>
                </a:lnTo>
                <a:lnTo>
                  <a:pt x="122656" y="273392"/>
                </a:lnTo>
                <a:lnTo>
                  <a:pt x="123202" y="272376"/>
                </a:lnTo>
                <a:close/>
              </a:path>
              <a:path w="351154" h="298450">
                <a:moveTo>
                  <a:pt x="129057" y="257111"/>
                </a:moveTo>
                <a:lnTo>
                  <a:pt x="128816" y="255143"/>
                </a:lnTo>
                <a:lnTo>
                  <a:pt x="127889" y="254431"/>
                </a:lnTo>
                <a:lnTo>
                  <a:pt x="990" y="266839"/>
                </a:lnTo>
                <a:lnTo>
                  <a:pt x="254" y="267716"/>
                </a:lnTo>
                <a:lnTo>
                  <a:pt x="495" y="269684"/>
                </a:lnTo>
                <a:lnTo>
                  <a:pt x="1422" y="270395"/>
                </a:lnTo>
                <a:lnTo>
                  <a:pt x="2451" y="270294"/>
                </a:lnTo>
                <a:lnTo>
                  <a:pt x="128320" y="257975"/>
                </a:lnTo>
                <a:lnTo>
                  <a:pt x="129057" y="257111"/>
                </a:lnTo>
                <a:close/>
              </a:path>
              <a:path w="351154" h="298450">
                <a:moveTo>
                  <a:pt x="148043" y="239712"/>
                </a:moveTo>
                <a:lnTo>
                  <a:pt x="147231" y="238887"/>
                </a:lnTo>
                <a:lnTo>
                  <a:pt x="3695" y="234213"/>
                </a:lnTo>
                <a:lnTo>
                  <a:pt x="2794" y="234950"/>
                </a:lnTo>
                <a:lnTo>
                  <a:pt x="2755" y="236918"/>
                </a:lnTo>
                <a:lnTo>
                  <a:pt x="3568" y="237756"/>
                </a:lnTo>
                <a:lnTo>
                  <a:pt x="146380" y="242417"/>
                </a:lnTo>
                <a:lnTo>
                  <a:pt x="147294" y="242316"/>
                </a:lnTo>
                <a:lnTo>
                  <a:pt x="148018" y="241592"/>
                </a:lnTo>
                <a:lnTo>
                  <a:pt x="148043" y="239712"/>
                </a:lnTo>
                <a:close/>
              </a:path>
              <a:path w="351154" h="298450">
                <a:moveTo>
                  <a:pt x="283997" y="85090"/>
                </a:moveTo>
                <a:lnTo>
                  <a:pt x="281597" y="0"/>
                </a:lnTo>
                <a:lnTo>
                  <a:pt x="234594" y="46075"/>
                </a:lnTo>
                <a:lnTo>
                  <a:pt x="283997" y="85090"/>
                </a:lnTo>
                <a:close/>
              </a:path>
              <a:path w="351154" h="298450">
                <a:moveTo>
                  <a:pt x="327304" y="261035"/>
                </a:moveTo>
                <a:lnTo>
                  <a:pt x="326631" y="260108"/>
                </a:lnTo>
                <a:lnTo>
                  <a:pt x="249186" y="247345"/>
                </a:lnTo>
                <a:lnTo>
                  <a:pt x="248285" y="248031"/>
                </a:lnTo>
                <a:lnTo>
                  <a:pt x="247954" y="249961"/>
                </a:lnTo>
                <a:lnTo>
                  <a:pt x="248640" y="250888"/>
                </a:lnTo>
                <a:lnTo>
                  <a:pt x="325513" y="263474"/>
                </a:lnTo>
                <a:lnTo>
                  <a:pt x="326326" y="263385"/>
                </a:lnTo>
                <a:lnTo>
                  <a:pt x="326999" y="262813"/>
                </a:lnTo>
                <a:lnTo>
                  <a:pt x="327304" y="261035"/>
                </a:lnTo>
                <a:close/>
              </a:path>
              <a:path w="351154" h="298450">
                <a:moveTo>
                  <a:pt x="334822" y="204495"/>
                </a:moveTo>
                <a:lnTo>
                  <a:pt x="334352" y="202577"/>
                </a:lnTo>
                <a:lnTo>
                  <a:pt x="333324" y="201942"/>
                </a:lnTo>
                <a:lnTo>
                  <a:pt x="241490" y="220383"/>
                </a:lnTo>
                <a:lnTo>
                  <a:pt x="240855" y="221335"/>
                </a:lnTo>
                <a:lnTo>
                  <a:pt x="241312" y="223189"/>
                </a:lnTo>
                <a:lnTo>
                  <a:pt x="242189" y="223799"/>
                </a:lnTo>
                <a:lnTo>
                  <a:pt x="243128" y="223710"/>
                </a:lnTo>
                <a:lnTo>
                  <a:pt x="334187" y="205435"/>
                </a:lnTo>
                <a:lnTo>
                  <a:pt x="334822" y="204495"/>
                </a:lnTo>
                <a:close/>
              </a:path>
              <a:path w="351154" h="298450">
                <a:moveTo>
                  <a:pt x="350888" y="226339"/>
                </a:moveTo>
                <a:lnTo>
                  <a:pt x="350659" y="224383"/>
                </a:lnTo>
                <a:lnTo>
                  <a:pt x="349732" y="223672"/>
                </a:lnTo>
                <a:lnTo>
                  <a:pt x="249529" y="233464"/>
                </a:lnTo>
                <a:lnTo>
                  <a:pt x="248805" y="234353"/>
                </a:lnTo>
                <a:lnTo>
                  <a:pt x="249047" y="236308"/>
                </a:lnTo>
                <a:lnTo>
                  <a:pt x="249961" y="237020"/>
                </a:lnTo>
                <a:lnTo>
                  <a:pt x="250990" y="236918"/>
                </a:lnTo>
                <a:lnTo>
                  <a:pt x="350151" y="227215"/>
                </a:lnTo>
                <a:lnTo>
                  <a:pt x="350888" y="226339"/>
                </a:lnTo>
                <a:close/>
              </a:path>
            </a:pathLst>
          </a:custGeom>
          <a:solidFill>
            <a:srgbClr val="CE81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bg object 6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34243" y="3949282"/>
            <a:ext cx="289935" cy="302669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2906390" y="4123675"/>
            <a:ext cx="207645" cy="257810"/>
          </a:xfrm>
          <a:custGeom>
            <a:avLst/>
            <a:gdLst/>
            <a:ahLst/>
            <a:cxnLst/>
            <a:rect l="l" t="t" r="r" b="b"/>
            <a:pathLst>
              <a:path w="207644" h="257810">
                <a:moveTo>
                  <a:pt x="141117" y="0"/>
                </a:moveTo>
                <a:lnTo>
                  <a:pt x="138854" y="579"/>
                </a:lnTo>
                <a:lnTo>
                  <a:pt x="136813" y="3992"/>
                </a:lnTo>
                <a:lnTo>
                  <a:pt x="137446" y="6175"/>
                </a:lnTo>
                <a:lnTo>
                  <a:pt x="139237" y="7173"/>
                </a:lnTo>
                <a:lnTo>
                  <a:pt x="149139" y="13966"/>
                </a:lnTo>
                <a:lnTo>
                  <a:pt x="170210" y="34175"/>
                </a:lnTo>
                <a:lnTo>
                  <a:pt x="190904" y="68307"/>
                </a:lnTo>
                <a:lnTo>
                  <a:pt x="199673" y="116870"/>
                </a:lnTo>
                <a:lnTo>
                  <a:pt x="178988" y="152351"/>
                </a:lnTo>
                <a:lnTo>
                  <a:pt x="130758" y="173330"/>
                </a:lnTo>
                <a:lnTo>
                  <a:pt x="73296" y="183605"/>
                </a:lnTo>
                <a:lnTo>
                  <a:pt x="24918" y="186977"/>
                </a:lnTo>
                <a:lnTo>
                  <a:pt x="2655" y="187206"/>
                </a:lnTo>
                <a:lnTo>
                  <a:pt x="1399" y="187875"/>
                </a:lnTo>
                <a:lnTo>
                  <a:pt x="35" y="189978"/>
                </a:lnTo>
                <a:lnTo>
                  <a:pt x="0" y="191314"/>
                </a:lnTo>
                <a:lnTo>
                  <a:pt x="35635" y="256571"/>
                </a:lnTo>
                <a:lnTo>
                  <a:pt x="37141" y="257293"/>
                </a:lnTo>
                <a:lnTo>
                  <a:pt x="38639" y="257141"/>
                </a:lnTo>
                <a:lnTo>
                  <a:pt x="39940" y="256776"/>
                </a:lnTo>
                <a:lnTo>
                  <a:pt x="41775" y="255876"/>
                </a:lnTo>
                <a:lnTo>
                  <a:pt x="42488" y="253728"/>
                </a:lnTo>
                <a:lnTo>
                  <a:pt x="10087" y="194424"/>
                </a:lnTo>
                <a:lnTo>
                  <a:pt x="43715" y="193409"/>
                </a:lnTo>
                <a:lnTo>
                  <a:pt x="93985" y="188299"/>
                </a:lnTo>
                <a:lnTo>
                  <a:pt x="147150" y="175962"/>
                </a:lnTo>
                <a:lnTo>
                  <a:pt x="189460" y="153267"/>
                </a:lnTo>
                <a:lnTo>
                  <a:pt x="207167" y="117084"/>
                </a:lnTo>
                <a:lnTo>
                  <a:pt x="197838" y="65690"/>
                </a:lnTo>
                <a:lnTo>
                  <a:pt x="175839" y="29575"/>
                </a:lnTo>
                <a:lnTo>
                  <a:pt x="153444" y="8195"/>
                </a:lnTo>
                <a:lnTo>
                  <a:pt x="142926" y="1006"/>
                </a:lnTo>
                <a:lnTo>
                  <a:pt x="141117" y="0"/>
                </a:lnTo>
                <a:close/>
              </a:path>
            </a:pathLst>
          </a:custGeom>
          <a:solidFill>
            <a:srgbClr val="CE81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bg object 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95993" y="3958541"/>
            <a:ext cx="115845" cy="201562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2404386" y="3546547"/>
            <a:ext cx="864235" cy="313690"/>
          </a:xfrm>
          <a:custGeom>
            <a:avLst/>
            <a:gdLst/>
            <a:ahLst/>
            <a:cxnLst/>
            <a:rect l="l" t="t" r="r" b="b"/>
            <a:pathLst>
              <a:path w="864235" h="313689">
                <a:moveTo>
                  <a:pt x="636279" y="206786"/>
                </a:moveTo>
                <a:lnTo>
                  <a:pt x="546453" y="206786"/>
                </a:lnTo>
                <a:lnTo>
                  <a:pt x="546907" y="206804"/>
                </a:lnTo>
                <a:lnTo>
                  <a:pt x="657620" y="271103"/>
                </a:lnTo>
                <a:lnTo>
                  <a:pt x="701170" y="297437"/>
                </a:lnTo>
                <a:lnTo>
                  <a:pt x="744418" y="313252"/>
                </a:lnTo>
                <a:lnTo>
                  <a:pt x="754088" y="312364"/>
                </a:lnTo>
                <a:lnTo>
                  <a:pt x="757236" y="307617"/>
                </a:lnTo>
                <a:lnTo>
                  <a:pt x="751571" y="298224"/>
                </a:lnTo>
                <a:lnTo>
                  <a:pt x="722280" y="272738"/>
                </a:lnTo>
                <a:lnTo>
                  <a:pt x="667097" y="229943"/>
                </a:lnTo>
                <a:lnTo>
                  <a:pt x="636279" y="206786"/>
                </a:lnTo>
                <a:close/>
              </a:path>
              <a:path w="864235" h="313689">
                <a:moveTo>
                  <a:pt x="779301" y="185007"/>
                </a:moveTo>
                <a:lnTo>
                  <a:pt x="611362" y="185007"/>
                </a:lnTo>
                <a:lnTo>
                  <a:pt x="645796" y="206804"/>
                </a:lnTo>
                <a:lnTo>
                  <a:pt x="679684" y="227956"/>
                </a:lnTo>
                <a:lnTo>
                  <a:pt x="731027" y="258998"/>
                </a:lnTo>
                <a:lnTo>
                  <a:pt x="772806" y="282157"/>
                </a:lnTo>
                <a:lnTo>
                  <a:pt x="817882" y="295392"/>
                </a:lnTo>
                <a:lnTo>
                  <a:pt x="824937" y="290445"/>
                </a:lnTo>
                <a:lnTo>
                  <a:pt x="826518" y="284950"/>
                </a:lnTo>
                <a:lnTo>
                  <a:pt x="825769" y="279445"/>
                </a:lnTo>
                <a:lnTo>
                  <a:pt x="823093" y="274015"/>
                </a:lnTo>
                <a:lnTo>
                  <a:pt x="818895" y="268746"/>
                </a:lnTo>
                <a:lnTo>
                  <a:pt x="817852" y="267641"/>
                </a:lnTo>
                <a:lnTo>
                  <a:pt x="819145" y="265930"/>
                </a:lnTo>
                <a:lnTo>
                  <a:pt x="858934" y="265930"/>
                </a:lnTo>
                <a:lnTo>
                  <a:pt x="858313" y="260573"/>
                </a:lnTo>
                <a:lnTo>
                  <a:pt x="848804" y="246247"/>
                </a:lnTo>
                <a:lnTo>
                  <a:pt x="833105" y="229726"/>
                </a:lnTo>
                <a:lnTo>
                  <a:pt x="813254" y="212106"/>
                </a:lnTo>
                <a:lnTo>
                  <a:pt x="800437" y="201674"/>
                </a:lnTo>
                <a:lnTo>
                  <a:pt x="779301" y="185007"/>
                </a:lnTo>
                <a:close/>
              </a:path>
              <a:path w="864235" h="313689">
                <a:moveTo>
                  <a:pt x="536435" y="0"/>
                </a:moveTo>
                <a:lnTo>
                  <a:pt x="482880" y="6364"/>
                </a:lnTo>
                <a:lnTo>
                  <a:pt x="437185" y="16525"/>
                </a:lnTo>
                <a:lnTo>
                  <a:pt x="419557" y="21273"/>
                </a:lnTo>
                <a:lnTo>
                  <a:pt x="323615" y="42956"/>
                </a:lnTo>
                <a:lnTo>
                  <a:pt x="205403" y="64845"/>
                </a:lnTo>
                <a:lnTo>
                  <a:pt x="62681" y="88561"/>
                </a:lnTo>
                <a:lnTo>
                  <a:pt x="41044" y="113038"/>
                </a:lnTo>
                <a:lnTo>
                  <a:pt x="22147" y="141016"/>
                </a:lnTo>
                <a:lnTo>
                  <a:pt x="7847" y="169841"/>
                </a:lnTo>
                <a:lnTo>
                  <a:pt x="0" y="196859"/>
                </a:lnTo>
                <a:lnTo>
                  <a:pt x="3085" y="225653"/>
                </a:lnTo>
                <a:lnTo>
                  <a:pt x="17676" y="253766"/>
                </a:lnTo>
                <a:lnTo>
                  <a:pt x="38966" y="274661"/>
                </a:lnTo>
                <a:lnTo>
                  <a:pt x="62146" y="281801"/>
                </a:lnTo>
                <a:lnTo>
                  <a:pt x="298773" y="206786"/>
                </a:lnTo>
                <a:lnTo>
                  <a:pt x="350353" y="190541"/>
                </a:lnTo>
                <a:lnTo>
                  <a:pt x="614419" y="190541"/>
                </a:lnTo>
                <a:lnTo>
                  <a:pt x="609874" y="187164"/>
                </a:lnTo>
                <a:lnTo>
                  <a:pt x="611362" y="185007"/>
                </a:lnTo>
                <a:lnTo>
                  <a:pt x="779301" y="185007"/>
                </a:lnTo>
                <a:lnTo>
                  <a:pt x="774892" y="181512"/>
                </a:lnTo>
                <a:lnTo>
                  <a:pt x="760776" y="169787"/>
                </a:lnTo>
                <a:lnTo>
                  <a:pt x="721504" y="136931"/>
                </a:lnTo>
                <a:lnTo>
                  <a:pt x="667788" y="98570"/>
                </a:lnTo>
                <a:lnTo>
                  <a:pt x="624640" y="69803"/>
                </a:lnTo>
                <a:lnTo>
                  <a:pt x="625664" y="67709"/>
                </a:lnTo>
                <a:lnTo>
                  <a:pt x="751454" y="67709"/>
                </a:lnTo>
                <a:lnTo>
                  <a:pt x="733022" y="54360"/>
                </a:lnTo>
                <a:lnTo>
                  <a:pt x="699119" y="35254"/>
                </a:lnTo>
                <a:lnTo>
                  <a:pt x="653135" y="16507"/>
                </a:lnTo>
                <a:lnTo>
                  <a:pt x="589039" y="2463"/>
                </a:lnTo>
                <a:lnTo>
                  <a:pt x="549509" y="19"/>
                </a:lnTo>
                <a:lnTo>
                  <a:pt x="536435" y="0"/>
                </a:lnTo>
                <a:close/>
              </a:path>
              <a:path w="864235" h="313689">
                <a:moveTo>
                  <a:pt x="858934" y="265930"/>
                </a:moveTo>
                <a:lnTo>
                  <a:pt x="819145" y="265930"/>
                </a:lnTo>
                <a:lnTo>
                  <a:pt x="825668" y="269022"/>
                </a:lnTo>
                <a:lnTo>
                  <a:pt x="830783" y="271223"/>
                </a:lnTo>
                <a:lnTo>
                  <a:pt x="835559" y="272916"/>
                </a:lnTo>
                <a:lnTo>
                  <a:pt x="843958" y="275377"/>
                </a:lnTo>
                <a:lnTo>
                  <a:pt x="851078" y="276241"/>
                </a:lnTo>
                <a:lnTo>
                  <a:pt x="856446" y="275116"/>
                </a:lnTo>
                <a:lnTo>
                  <a:pt x="859593" y="271606"/>
                </a:lnTo>
                <a:lnTo>
                  <a:pt x="858934" y="265930"/>
                </a:lnTo>
                <a:close/>
              </a:path>
              <a:path w="864235" h="313689">
                <a:moveTo>
                  <a:pt x="614419" y="190541"/>
                </a:moveTo>
                <a:lnTo>
                  <a:pt x="350353" y="190541"/>
                </a:lnTo>
                <a:lnTo>
                  <a:pt x="390059" y="204816"/>
                </a:lnTo>
                <a:lnTo>
                  <a:pt x="430356" y="213800"/>
                </a:lnTo>
                <a:lnTo>
                  <a:pt x="467858" y="218161"/>
                </a:lnTo>
                <a:lnTo>
                  <a:pt x="499179" y="218567"/>
                </a:lnTo>
                <a:lnTo>
                  <a:pt x="515560" y="216516"/>
                </a:lnTo>
                <a:lnTo>
                  <a:pt x="529712" y="212987"/>
                </a:lnTo>
                <a:lnTo>
                  <a:pt x="540313" y="209350"/>
                </a:lnTo>
                <a:lnTo>
                  <a:pt x="546043" y="206973"/>
                </a:lnTo>
                <a:lnTo>
                  <a:pt x="546453" y="206786"/>
                </a:lnTo>
                <a:lnTo>
                  <a:pt x="636279" y="206786"/>
                </a:lnTo>
                <a:lnTo>
                  <a:pt x="614419" y="190541"/>
                </a:lnTo>
                <a:close/>
              </a:path>
              <a:path w="864235" h="313689">
                <a:moveTo>
                  <a:pt x="751454" y="67709"/>
                </a:moveTo>
                <a:lnTo>
                  <a:pt x="625664" y="67709"/>
                </a:lnTo>
                <a:lnTo>
                  <a:pt x="627197" y="68235"/>
                </a:lnTo>
                <a:lnTo>
                  <a:pt x="650192" y="76390"/>
                </a:lnTo>
                <a:lnTo>
                  <a:pt x="709107" y="99895"/>
                </a:lnTo>
                <a:lnTo>
                  <a:pt x="748674" y="122567"/>
                </a:lnTo>
                <a:lnTo>
                  <a:pt x="769090" y="136829"/>
                </a:lnTo>
                <a:lnTo>
                  <a:pt x="791759" y="152414"/>
                </a:lnTo>
                <a:lnTo>
                  <a:pt x="814546" y="167015"/>
                </a:lnTo>
                <a:lnTo>
                  <a:pt x="831185" y="176319"/>
                </a:lnTo>
                <a:lnTo>
                  <a:pt x="845530" y="182452"/>
                </a:lnTo>
                <a:lnTo>
                  <a:pt x="856538" y="184284"/>
                </a:lnTo>
                <a:lnTo>
                  <a:pt x="863166" y="180685"/>
                </a:lnTo>
                <a:lnTo>
                  <a:pt x="863759" y="172108"/>
                </a:lnTo>
                <a:lnTo>
                  <a:pt x="857748" y="160645"/>
                </a:lnTo>
                <a:lnTo>
                  <a:pt x="846136" y="146904"/>
                </a:lnTo>
                <a:lnTo>
                  <a:pt x="829927" y="131495"/>
                </a:lnTo>
                <a:lnTo>
                  <a:pt x="803163" y="108260"/>
                </a:lnTo>
                <a:lnTo>
                  <a:pt x="769282" y="80621"/>
                </a:lnTo>
                <a:lnTo>
                  <a:pt x="751454" y="67709"/>
                </a:lnTo>
                <a:close/>
              </a:path>
              <a:path w="864235" h="313689">
                <a:moveTo>
                  <a:pt x="62841" y="88419"/>
                </a:moveTo>
                <a:lnTo>
                  <a:pt x="62476" y="88632"/>
                </a:lnTo>
                <a:lnTo>
                  <a:pt x="62681" y="88561"/>
                </a:lnTo>
                <a:lnTo>
                  <a:pt x="62841" y="88419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bg object 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30791" y="3677259"/>
            <a:ext cx="186645" cy="130593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3815074" y="2432475"/>
            <a:ext cx="311785" cy="787400"/>
          </a:xfrm>
          <a:custGeom>
            <a:avLst/>
            <a:gdLst/>
            <a:ahLst/>
            <a:cxnLst/>
            <a:rect l="l" t="t" r="r" b="b"/>
            <a:pathLst>
              <a:path w="311785" h="787400">
                <a:moveTo>
                  <a:pt x="128417" y="0"/>
                </a:moveTo>
                <a:lnTo>
                  <a:pt x="120239" y="1215"/>
                </a:lnTo>
                <a:lnTo>
                  <a:pt x="117162" y="8072"/>
                </a:lnTo>
                <a:lnTo>
                  <a:pt x="119533" y="18904"/>
                </a:lnTo>
                <a:lnTo>
                  <a:pt x="151329" y="70293"/>
                </a:lnTo>
                <a:lnTo>
                  <a:pt x="182345" y="111050"/>
                </a:lnTo>
                <a:lnTo>
                  <a:pt x="193427" y="126248"/>
                </a:lnTo>
                <a:lnTo>
                  <a:pt x="210054" y="156391"/>
                </a:lnTo>
                <a:lnTo>
                  <a:pt x="226919" y="193530"/>
                </a:lnTo>
                <a:lnTo>
                  <a:pt x="239992" y="225058"/>
                </a:lnTo>
                <a:lnTo>
                  <a:pt x="245246" y="238369"/>
                </a:lnTo>
                <a:lnTo>
                  <a:pt x="220962" y="204778"/>
                </a:lnTo>
                <a:lnTo>
                  <a:pt x="196798" y="172677"/>
                </a:lnTo>
                <a:lnTo>
                  <a:pt x="170124" y="139160"/>
                </a:lnTo>
                <a:lnTo>
                  <a:pt x="160871" y="128427"/>
                </a:lnTo>
                <a:lnTo>
                  <a:pt x="151926" y="118686"/>
                </a:lnTo>
                <a:lnTo>
                  <a:pt x="136449" y="102428"/>
                </a:lnTo>
                <a:lnTo>
                  <a:pt x="124427" y="89214"/>
                </a:lnTo>
                <a:lnTo>
                  <a:pt x="92971" y="53212"/>
                </a:lnTo>
                <a:lnTo>
                  <a:pt x="58273" y="20279"/>
                </a:lnTo>
                <a:lnTo>
                  <a:pt x="33373" y="11374"/>
                </a:lnTo>
                <a:lnTo>
                  <a:pt x="30193" y="14760"/>
                </a:lnTo>
                <a:lnTo>
                  <a:pt x="29420" y="20190"/>
                </a:lnTo>
                <a:lnTo>
                  <a:pt x="30650" y="27222"/>
                </a:lnTo>
                <a:lnTo>
                  <a:pt x="33480" y="35416"/>
                </a:lnTo>
                <a:lnTo>
                  <a:pt x="35930" y="41024"/>
                </a:lnTo>
                <a:lnTo>
                  <a:pt x="38763" y="46813"/>
                </a:lnTo>
                <a:lnTo>
                  <a:pt x="45162" y="58478"/>
                </a:lnTo>
                <a:lnTo>
                  <a:pt x="38410" y="51710"/>
                </a:lnTo>
                <a:lnTo>
                  <a:pt x="31349" y="46962"/>
                </a:lnTo>
                <a:lnTo>
                  <a:pt x="24226" y="45169"/>
                </a:lnTo>
                <a:lnTo>
                  <a:pt x="17288" y="47268"/>
                </a:lnTo>
                <a:lnTo>
                  <a:pt x="12954" y="54652"/>
                </a:lnTo>
                <a:lnTo>
                  <a:pt x="14097" y="66424"/>
                </a:lnTo>
                <a:lnTo>
                  <a:pt x="40004" y="118730"/>
                </a:lnTo>
                <a:lnTo>
                  <a:pt x="74391" y="171036"/>
                </a:lnTo>
                <a:lnTo>
                  <a:pt x="121431" y="239702"/>
                </a:lnTo>
                <a:lnTo>
                  <a:pt x="153220" y="284903"/>
                </a:lnTo>
                <a:lnTo>
                  <a:pt x="112419" y="234481"/>
                </a:lnTo>
                <a:lnTo>
                  <a:pt x="75486" y="189745"/>
                </a:lnTo>
                <a:lnTo>
                  <a:pt x="40038" y="148250"/>
                </a:lnTo>
                <a:lnTo>
                  <a:pt x="4671" y="115961"/>
                </a:lnTo>
                <a:lnTo>
                  <a:pt x="303" y="119439"/>
                </a:lnTo>
                <a:lnTo>
                  <a:pt x="0" y="129137"/>
                </a:lnTo>
                <a:lnTo>
                  <a:pt x="2879" y="142832"/>
                </a:lnTo>
                <a:lnTo>
                  <a:pt x="6287" y="151294"/>
                </a:lnTo>
                <a:lnTo>
                  <a:pt x="11643" y="161300"/>
                </a:lnTo>
                <a:lnTo>
                  <a:pt x="17580" y="171072"/>
                </a:lnTo>
                <a:lnTo>
                  <a:pt x="46486" y="214432"/>
                </a:lnTo>
                <a:lnTo>
                  <a:pt x="76519" y="260873"/>
                </a:lnTo>
                <a:lnTo>
                  <a:pt x="113208" y="318391"/>
                </a:lnTo>
                <a:lnTo>
                  <a:pt x="111818" y="322373"/>
                </a:lnTo>
                <a:lnTo>
                  <a:pt x="108775" y="333024"/>
                </a:lnTo>
                <a:lnTo>
                  <a:pt x="105772" y="348407"/>
                </a:lnTo>
                <a:lnTo>
                  <a:pt x="104502" y="366583"/>
                </a:lnTo>
                <a:lnTo>
                  <a:pt x="106855" y="404296"/>
                </a:lnTo>
                <a:lnTo>
                  <a:pt x="111726" y="451901"/>
                </a:lnTo>
                <a:lnTo>
                  <a:pt x="116538" y="492707"/>
                </a:lnTo>
                <a:lnTo>
                  <a:pt x="118715" y="510018"/>
                </a:lnTo>
                <a:lnTo>
                  <a:pt x="110799" y="527305"/>
                </a:lnTo>
                <a:lnTo>
                  <a:pt x="90884" y="571592"/>
                </a:lnTo>
                <a:lnTo>
                  <a:pt x="64723" y="631522"/>
                </a:lnTo>
                <a:lnTo>
                  <a:pt x="38069" y="695737"/>
                </a:lnTo>
                <a:lnTo>
                  <a:pt x="40359" y="722303"/>
                </a:lnTo>
                <a:lnTo>
                  <a:pt x="61651" y="748758"/>
                </a:lnTo>
                <a:lnTo>
                  <a:pt x="93389" y="770862"/>
                </a:lnTo>
                <a:lnTo>
                  <a:pt x="127012" y="784376"/>
                </a:lnTo>
                <a:lnTo>
                  <a:pt x="150876" y="787043"/>
                </a:lnTo>
                <a:lnTo>
                  <a:pt x="175028" y="782781"/>
                </a:lnTo>
                <a:lnTo>
                  <a:pt x="198040" y="770359"/>
                </a:lnTo>
                <a:lnTo>
                  <a:pt x="218485" y="748544"/>
                </a:lnTo>
                <a:lnTo>
                  <a:pt x="239427" y="660564"/>
                </a:lnTo>
                <a:lnTo>
                  <a:pt x="249022" y="626755"/>
                </a:lnTo>
                <a:lnTo>
                  <a:pt x="270779" y="545977"/>
                </a:lnTo>
                <a:lnTo>
                  <a:pt x="294156" y="449202"/>
                </a:lnTo>
                <a:lnTo>
                  <a:pt x="308613" y="367403"/>
                </a:lnTo>
                <a:lnTo>
                  <a:pt x="311466" y="329361"/>
                </a:lnTo>
                <a:lnTo>
                  <a:pt x="311685" y="313591"/>
                </a:lnTo>
                <a:lnTo>
                  <a:pt x="310930" y="300569"/>
                </a:lnTo>
                <a:lnTo>
                  <a:pt x="304561" y="257466"/>
                </a:lnTo>
                <a:lnTo>
                  <a:pt x="294093" y="218702"/>
                </a:lnTo>
                <a:lnTo>
                  <a:pt x="276727" y="179203"/>
                </a:lnTo>
                <a:lnTo>
                  <a:pt x="249666" y="133894"/>
                </a:lnTo>
                <a:lnTo>
                  <a:pt x="210269" y="78838"/>
                </a:lnTo>
                <a:lnTo>
                  <a:pt x="169215" y="30747"/>
                </a:lnTo>
                <a:lnTo>
                  <a:pt x="139731" y="5154"/>
                </a:lnTo>
                <a:lnTo>
                  <a:pt x="128417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bg object 7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60228" y="2489100"/>
            <a:ext cx="152515" cy="200983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2799723" y="1779831"/>
            <a:ext cx="535940" cy="256540"/>
          </a:xfrm>
          <a:custGeom>
            <a:avLst/>
            <a:gdLst/>
            <a:ahLst/>
            <a:cxnLst/>
            <a:rect l="l" t="t" r="r" b="b"/>
            <a:pathLst>
              <a:path w="535939" h="256539">
                <a:moveTo>
                  <a:pt x="368990" y="126441"/>
                </a:moveTo>
                <a:lnTo>
                  <a:pt x="346815" y="126441"/>
                </a:lnTo>
                <a:lnTo>
                  <a:pt x="351867" y="127412"/>
                </a:lnTo>
                <a:lnTo>
                  <a:pt x="356074" y="131003"/>
                </a:lnTo>
                <a:lnTo>
                  <a:pt x="359335" y="137054"/>
                </a:lnTo>
                <a:lnTo>
                  <a:pt x="363325" y="181528"/>
                </a:lnTo>
                <a:lnTo>
                  <a:pt x="379693" y="218796"/>
                </a:lnTo>
                <a:lnTo>
                  <a:pt x="405892" y="245024"/>
                </a:lnTo>
                <a:lnTo>
                  <a:pt x="439376" y="256375"/>
                </a:lnTo>
                <a:lnTo>
                  <a:pt x="474348" y="249889"/>
                </a:lnTo>
                <a:lnTo>
                  <a:pt x="475440" y="249068"/>
                </a:lnTo>
                <a:lnTo>
                  <a:pt x="439901" y="249068"/>
                </a:lnTo>
                <a:lnTo>
                  <a:pt x="409036" y="238385"/>
                </a:lnTo>
                <a:lnTo>
                  <a:pt x="384963" y="213623"/>
                </a:lnTo>
                <a:lnTo>
                  <a:pt x="370058" y="178436"/>
                </a:lnTo>
                <a:lnTo>
                  <a:pt x="366696" y="136475"/>
                </a:lnTo>
                <a:lnTo>
                  <a:pt x="368990" y="126441"/>
                </a:lnTo>
                <a:close/>
              </a:path>
              <a:path w="535939" h="256539">
                <a:moveTo>
                  <a:pt x="494536" y="137749"/>
                </a:moveTo>
                <a:lnTo>
                  <a:pt x="497423" y="148897"/>
                </a:lnTo>
                <a:lnTo>
                  <a:pt x="527089" y="160838"/>
                </a:lnTo>
                <a:lnTo>
                  <a:pt x="515657" y="197215"/>
                </a:lnTo>
                <a:lnTo>
                  <a:pt x="495789" y="225785"/>
                </a:lnTo>
                <a:lnTo>
                  <a:pt x="469774" y="243939"/>
                </a:lnTo>
                <a:lnTo>
                  <a:pt x="439901" y="249068"/>
                </a:lnTo>
                <a:lnTo>
                  <a:pt x="475440" y="249068"/>
                </a:lnTo>
                <a:lnTo>
                  <a:pt x="504181" y="227463"/>
                </a:lnTo>
                <a:lnTo>
                  <a:pt x="525746" y="192585"/>
                </a:lnTo>
                <a:lnTo>
                  <a:pt x="535876" y="148897"/>
                </a:lnTo>
                <a:lnTo>
                  <a:pt x="535882" y="148397"/>
                </a:lnTo>
                <a:lnTo>
                  <a:pt x="535339" y="141875"/>
                </a:lnTo>
                <a:lnTo>
                  <a:pt x="528906" y="141875"/>
                </a:lnTo>
                <a:lnTo>
                  <a:pt x="494536" y="137749"/>
                </a:lnTo>
                <a:close/>
              </a:path>
              <a:path w="535939" h="256539">
                <a:moveTo>
                  <a:pt x="0" y="79995"/>
                </a:moveTo>
                <a:lnTo>
                  <a:pt x="21520" y="94993"/>
                </a:lnTo>
                <a:lnTo>
                  <a:pt x="95946" y="116050"/>
                </a:lnTo>
                <a:lnTo>
                  <a:pt x="104573" y="157611"/>
                </a:lnTo>
                <a:lnTo>
                  <a:pt x="127043" y="192365"/>
                </a:lnTo>
                <a:lnTo>
                  <a:pt x="160469" y="216964"/>
                </a:lnTo>
                <a:lnTo>
                  <a:pt x="201963" y="228064"/>
                </a:lnTo>
                <a:lnTo>
                  <a:pt x="244041" y="223253"/>
                </a:lnTo>
                <a:lnTo>
                  <a:pt x="248815" y="220757"/>
                </a:lnTo>
                <a:lnTo>
                  <a:pt x="202489" y="220757"/>
                </a:lnTo>
                <a:lnTo>
                  <a:pt x="161600" y="209345"/>
                </a:lnTo>
                <a:lnTo>
                  <a:pt x="129335" y="183988"/>
                </a:lnTo>
                <a:lnTo>
                  <a:pt x="108902" y="148397"/>
                </a:lnTo>
                <a:lnTo>
                  <a:pt x="103512" y="106283"/>
                </a:lnTo>
                <a:lnTo>
                  <a:pt x="106436" y="95804"/>
                </a:lnTo>
                <a:lnTo>
                  <a:pt x="97390" y="95804"/>
                </a:lnTo>
                <a:lnTo>
                  <a:pt x="22491" y="81626"/>
                </a:lnTo>
                <a:lnTo>
                  <a:pt x="0" y="79995"/>
                </a:lnTo>
                <a:close/>
              </a:path>
              <a:path w="535939" h="256539">
                <a:moveTo>
                  <a:pt x="244695" y="7307"/>
                </a:moveTo>
                <a:lnTo>
                  <a:pt x="217977" y="7307"/>
                </a:lnTo>
                <a:lnTo>
                  <a:pt x="258869" y="18718"/>
                </a:lnTo>
                <a:lnTo>
                  <a:pt x="291134" y="44075"/>
                </a:lnTo>
                <a:lnTo>
                  <a:pt x="311565" y="79667"/>
                </a:lnTo>
                <a:lnTo>
                  <a:pt x="316953" y="121780"/>
                </a:lnTo>
                <a:lnTo>
                  <a:pt x="305543" y="162669"/>
                </a:lnTo>
                <a:lnTo>
                  <a:pt x="280189" y="194934"/>
                </a:lnTo>
                <a:lnTo>
                  <a:pt x="244601" y="215367"/>
                </a:lnTo>
                <a:lnTo>
                  <a:pt x="202489" y="220757"/>
                </a:lnTo>
                <a:lnTo>
                  <a:pt x="248815" y="220757"/>
                </a:lnTo>
                <a:lnTo>
                  <a:pt x="280309" y="204291"/>
                </a:lnTo>
                <a:lnTo>
                  <a:pt x="307566" y="173951"/>
                </a:lnTo>
                <a:lnTo>
                  <a:pt x="322612" y="135004"/>
                </a:lnTo>
                <a:lnTo>
                  <a:pt x="326990" y="131917"/>
                </a:lnTo>
                <a:lnTo>
                  <a:pt x="332982" y="128731"/>
                </a:lnTo>
                <a:lnTo>
                  <a:pt x="339840" y="126541"/>
                </a:lnTo>
                <a:lnTo>
                  <a:pt x="346815" y="126441"/>
                </a:lnTo>
                <a:lnTo>
                  <a:pt x="368990" y="126441"/>
                </a:lnTo>
                <a:lnTo>
                  <a:pt x="369071" y="126084"/>
                </a:lnTo>
                <a:lnTo>
                  <a:pt x="360458" y="126084"/>
                </a:lnTo>
                <a:lnTo>
                  <a:pt x="359606" y="125193"/>
                </a:lnTo>
                <a:lnTo>
                  <a:pt x="323984" y="125193"/>
                </a:lnTo>
                <a:lnTo>
                  <a:pt x="324073" y="124231"/>
                </a:lnTo>
                <a:lnTo>
                  <a:pt x="324189" y="123277"/>
                </a:lnTo>
                <a:lnTo>
                  <a:pt x="324202" y="121780"/>
                </a:lnTo>
                <a:lnTo>
                  <a:pt x="318508" y="77311"/>
                </a:lnTo>
                <a:lnTo>
                  <a:pt x="296677" y="39285"/>
                </a:lnTo>
                <a:lnTo>
                  <a:pt x="262203" y="12193"/>
                </a:lnTo>
                <a:lnTo>
                  <a:pt x="244695" y="7307"/>
                </a:lnTo>
                <a:close/>
              </a:path>
              <a:path w="535939" h="256539">
                <a:moveTo>
                  <a:pt x="477383" y="35618"/>
                </a:moveTo>
                <a:lnTo>
                  <a:pt x="455398" y="35618"/>
                </a:lnTo>
                <a:lnTo>
                  <a:pt x="485250" y="45648"/>
                </a:lnTo>
                <a:lnTo>
                  <a:pt x="508867" y="68880"/>
                </a:lnTo>
                <a:lnTo>
                  <a:pt x="524128" y="102045"/>
                </a:lnTo>
                <a:lnTo>
                  <a:pt x="528906" y="141875"/>
                </a:lnTo>
                <a:lnTo>
                  <a:pt x="535339" y="141875"/>
                </a:lnTo>
                <a:lnTo>
                  <a:pt x="532177" y="103897"/>
                </a:lnTo>
                <a:lnTo>
                  <a:pt x="515874" y="66272"/>
                </a:lnTo>
                <a:lnTo>
                  <a:pt x="489592" y="39775"/>
                </a:lnTo>
                <a:lnTo>
                  <a:pt x="477383" y="35618"/>
                </a:lnTo>
                <a:close/>
              </a:path>
              <a:path w="535939" h="256539">
                <a:moveTo>
                  <a:pt x="455924" y="28310"/>
                </a:moveTo>
                <a:lnTo>
                  <a:pt x="422706" y="34020"/>
                </a:lnTo>
                <a:lnTo>
                  <a:pt x="393955" y="54196"/>
                </a:lnTo>
                <a:lnTo>
                  <a:pt x="372322" y="85873"/>
                </a:lnTo>
                <a:lnTo>
                  <a:pt x="360458" y="126084"/>
                </a:lnTo>
                <a:lnTo>
                  <a:pt x="369071" y="126084"/>
                </a:lnTo>
                <a:lnTo>
                  <a:pt x="376078" y="95432"/>
                </a:lnTo>
                <a:lnTo>
                  <a:pt x="395906" y="62761"/>
                </a:lnTo>
                <a:lnTo>
                  <a:pt x="423304" y="41732"/>
                </a:lnTo>
                <a:lnTo>
                  <a:pt x="455398" y="35618"/>
                </a:lnTo>
                <a:lnTo>
                  <a:pt x="477383" y="35618"/>
                </a:lnTo>
                <a:lnTo>
                  <a:pt x="455924" y="28310"/>
                </a:lnTo>
                <a:close/>
              </a:path>
              <a:path w="535939" h="256539">
                <a:moveTo>
                  <a:pt x="341457" y="118926"/>
                </a:moveTo>
                <a:lnTo>
                  <a:pt x="334975" y="120195"/>
                </a:lnTo>
                <a:lnTo>
                  <a:pt x="329053" y="122475"/>
                </a:lnTo>
                <a:lnTo>
                  <a:pt x="323984" y="125193"/>
                </a:lnTo>
                <a:lnTo>
                  <a:pt x="359606" y="125193"/>
                </a:lnTo>
                <a:lnTo>
                  <a:pt x="356974" y="122440"/>
                </a:lnTo>
                <a:lnTo>
                  <a:pt x="352883" y="120140"/>
                </a:lnTo>
                <a:lnTo>
                  <a:pt x="348205" y="119240"/>
                </a:lnTo>
                <a:lnTo>
                  <a:pt x="341457" y="118926"/>
                </a:lnTo>
                <a:close/>
              </a:path>
              <a:path w="535939" h="256539">
                <a:moveTo>
                  <a:pt x="218511" y="0"/>
                </a:moveTo>
                <a:lnTo>
                  <a:pt x="175789" y="5015"/>
                </a:lnTo>
                <a:lnTo>
                  <a:pt x="139124" y="24593"/>
                </a:lnTo>
                <a:lnTo>
                  <a:pt x="111872" y="55826"/>
                </a:lnTo>
                <a:lnTo>
                  <a:pt x="97390" y="95804"/>
                </a:lnTo>
                <a:lnTo>
                  <a:pt x="106436" y="95804"/>
                </a:lnTo>
                <a:lnTo>
                  <a:pt x="114922" y="65395"/>
                </a:lnTo>
                <a:lnTo>
                  <a:pt x="140276" y="33129"/>
                </a:lnTo>
                <a:lnTo>
                  <a:pt x="175865" y="12697"/>
                </a:lnTo>
                <a:lnTo>
                  <a:pt x="217977" y="7307"/>
                </a:lnTo>
                <a:lnTo>
                  <a:pt x="244695" y="7307"/>
                </a:lnTo>
                <a:lnTo>
                  <a:pt x="218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3015373" y="1883600"/>
            <a:ext cx="243840" cy="70485"/>
          </a:xfrm>
          <a:custGeom>
            <a:avLst/>
            <a:gdLst/>
            <a:ahLst/>
            <a:cxnLst/>
            <a:rect l="l" t="t" r="r" b="b"/>
            <a:pathLst>
              <a:path w="243839" h="70485">
                <a:moveTo>
                  <a:pt x="35433" y="20040"/>
                </a:moveTo>
                <a:lnTo>
                  <a:pt x="32905" y="10236"/>
                </a:lnTo>
                <a:lnTo>
                  <a:pt x="28168" y="3213"/>
                </a:lnTo>
                <a:lnTo>
                  <a:pt x="21640" y="0"/>
                </a:lnTo>
                <a:lnTo>
                  <a:pt x="14490" y="1384"/>
                </a:lnTo>
                <a:lnTo>
                  <a:pt x="8064" y="6908"/>
                </a:lnTo>
                <a:lnTo>
                  <a:pt x="3060" y="15697"/>
                </a:lnTo>
                <a:lnTo>
                  <a:pt x="152" y="26911"/>
                </a:lnTo>
                <a:lnTo>
                  <a:pt x="0" y="38481"/>
                </a:lnTo>
                <a:lnTo>
                  <a:pt x="2514" y="48285"/>
                </a:lnTo>
                <a:lnTo>
                  <a:pt x="7264" y="55308"/>
                </a:lnTo>
                <a:lnTo>
                  <a:pt x="13792" y="58521"/>
                </a:lnTo>
                <a:lnTo>
                  <a:pt x="20942" y="57150"/>
                </a:lnTo>
                <a:lnTo>
                  <a:pt x="27368" y="51625"/>
                </a:lnTo>
                <a:lnTo>
                  <a:pt x="32372" y="42824"/>
                </a:lnTo>
                <a:lnTo>
                  <a:pt x="35280" y="31610"/>
                </a:lnTo>
                <a:lnTo>
                  <a:pt x="35433" y="20040"/>
                </a:lnTo>
                <a:close/>
              </a:path>
              <a:path w="243839" h="70485">
                <a:moveTo>
                  <a:pt x="243471" y="31724"/>
                </a:moveTo>
                <a:lnTo>
                  <a:pt x="240944" y="21920"/>
                </a:lnTo>
                <a:lnTo>
                  <a:pt x="236207" y="14909"/>
                </a:lnTo>
                <a:lnTo>
                  <a:pt x="229679" y="11684"/>
                </a:lnTo>
                <a:lnTo>
                  <a:pt x="222529" y="13068"/>
                </a:lnTo>
                <a:lnTo>
                  <a:pt x="216115" y="18592"/>
                </a:lnTo>
                <a:lnTo>
                  <a:pt x="211099" y="27393"/>
                </a:lnTo>
                <a:lnTo>
                  <a:pt x="208191" y="38608"/>
                </a:lnTo>
                <a:lnTo>
                  <a:pt x="208038" y="50177"/>
                </a:lnTo>
                <a:lnTo>
                  <a:pt x="210566" y="59982"/>
                </a:lnTo>
                <a:lnTo>
                  <a:pt x="215303" y="67005"/>
                </a:lnTo>
                <a:lnTo>
                  <a:pt x="221830" y="70218"/>
                </a:lnTo>
                <a:lnTo>
                  <a:pt x="228981" y="68834"/>
                </a:lnTo>
                <a:lnTo>
                  <a:pt x="235407" y="63309"/>
                </a:lnTo>
                <a:lnTo>
                  <a:pt x="240411" y="54521"/>
                </a:lnTo>
                <a:lnTo>
                  <a:pt x="243319" y="43307"/>
                </a:lnTo>
                <a:lnTo>
                  <a:pt x="243471" y="31724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2973233" y="2063421"/>
            <a:ext cx="78105" cy="43180"/>
          </a:xfrm>
          <a:custGeom>
            <a:avLst/>
            <a:gdLst/>
            <a:ahLst/>
            <a:cxnLst/>
            <a:rect l="l" t="t" r="r" b="b"/>
            <a:pathLst>
              <a:path w="78105" h="43180">
                <a:moveTo>
                  <a:pt x="77866" y="0"/>
                </a:moveTo>
                <a:lnTo>
                  <a:pt x="54410" y="9448"/>
                </a:lnTo>
                <a:lnTo>
                  <a:pt x="28897" y="23954"/>
                </a:lnTo>
                <a:lnTo>
                  <a:pt x="8403" y="37252"/>
                </a:lnTo>
                <a:lnTo>
                  <a:pt x="0" y="43076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3067870" y="2248878"/>
            <a:ext cx="64135" cy="2540"/>
          </a:xfrm>
          <a:custGeom>
            <a:avLst/>
            <a:gdLst/>
            <a:ahLst/>
            <a:cxnLst/>
            <a:rect l="l" t="t" r="r" b="b"/>
            <a:pathLst>
              <a:path w="64135" h="2539">
                <a:moveTo>
                  <a:pt x="64062" y="2319"/>
                </a:moveTo>
                <a:lnTo>
                  <a:pt x="38797" y="0"/>
                </a:lnTo>
                <a:lnTo>
                  <a:pt x="18470" y="257"/>
                </a:lnTo>
                <a:lnTo>
                  <a:pt x="4924" y="1546"/>
                </a:lnTo>
                <a:lnTo>
                  <a:pt x="0" y="2319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3037822" y="1721836"/>
            <a:ext cx="185420" cy="19050"/>
          </a:xfrm>
          <a:custGeom>
            <a:avLst/>
            <a:gdLst/>
            <a:ahLst/>
            <a:cxnLst/>
            <a:rect l="l" t="t" r="r" b="b"/>
            <a:pathLst>
              <a:path w="185419" h="19050">
                <a:moveTo>
                  <a:pt x="0" y="0"/>
                </a:moveTo>
                <a:lnTo>
                  <a:pt x="29498" y="3119"/>
                </a:lnTo>
                <a:lnTo>
                  <a:pt x="61242" y="9845"/>
                </a:lnTo>
                <a:lnTo>
                  <a:pt x="91048" y="16229"/>
                </a:lnTo>
                <a:lnTo>
                  <a:pt x="114731" y="18321"/>
                </a:lnTo>
                <a:lnTo>
                  <a:pt x="136579" y="17565"/>
                </a:lnTo>
                <a:lnTo>
                  <a:pt x="159637" y="17690"/>
                </a:lnTo>
                <a:lnTo>
                  <a:pt x="177887" y="18161"/>
                </a:lnTo>
                <a:lnTo>
                  <a:pt x="185308" y="18437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3183467" y="2072225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5" h="40639">
                <a:moveTo>
                  <a:pt x="0" y="0"/>
                </a:moveTo>
                <a:lnTo>
                  <a:pt x="10998" y="12495"/>
                </a:lnTo>
                <a:lnTo>
                  <a:pt x="24099" y="25658"/>
                </a:lnTo>
                <a:lnTo>
                  <a:pt x="35066" y="36066"/>
                </a:lnTo>
                <a:lnTo>
                  <a:pt x="39663" y="40296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0" name="bg object 8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98360" y="2382300"/>
            <a:ext cx="359576" cy="119731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2934906" y="1895186"/>
            <a:ext cx="48895" cy="13335"/>
          </a:xfrm>
          <a:custGeom>
            <a:avLst/>
            <a:gdLst/>
            <a:ahLst/>
            <a:cxnLst/>
            <a:rect l="l" t="t" r="r" b="b"/>
            <a:pathLst>
              <a:path w="48894" h="13335">
                <a:moveTo>
                  <a:pt x="48521" y="12769"/>
                </a:moveTo>
                <a:lnTo>
                  <a:pt x="31191" y="9834"/>
                </a:lnTo>
                <a:lnTo>
                  <a:pt x="15595" y="5549"/>
                </a:lnTo>
                <a:lnTo>
                  <a:pt x="4332" y="1681"/>
                </a:lnTo>
                <a:lnTo>
                  <a:pt x="0" y="0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2983428" y="1942228"/>
            <a:ext cx="78740" cy="8255"/>
          </a:xfrm>
          <a:custGeom>
            <a:avLst/>
            <a:gdLst/>
            <a:ahLst/>
            <a:cxnLst/>
            <a:rect l="l" t="t" r="r" b="b"/>
            <a:pathLst>
              <a:path w="78739" h="8255">
                <a:moveTo>
                  <a:pt x="78561" y="8180"/>
                </a:moveTo>
                <a:lnTo>
                  <a:pt x="58973" y="4627"/>
                </a:lnTo>
                <a:lnTo>
                  <a:pt x="32780" y="2068"/>
                </a:lnTo>
                <a:lnTo>
                  <a:pt x="9837" y="520"/>
                </a:lnTo>
                <a:lnTo>
                  <a:pt x="0" y="0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3209015" y="1953411"/>
            <a:ext cx="62230" cy="635"/>
          </a:xfrm>
          <a:custGeom>
            <a:avLst/>
            <a:gdLst/>
            <a:ahLst/>
            <a:cxnLst/>
            <a:rect l="l" t="t" r="r" b="b"/>
            <a:pathLst>
              <a:path w="62229" h="635">
                <a:moveTo>
                  <a:pt x="0" y="500"/>
                </a:moveTo>
                <a:lnTo>
                  <a:pt x="20105" y="0"/>
                </a:lnTo>
                <a:lnTo>
                  <a:pt x="40251" y="55"/>
                </a:lnTo>
                <a:lnTo>
                  <a:pt x="55767" y="333"/>
                </a:lnTo>
                <a:lnTo>
                  <a:pt x="61977" y="500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2922101" y="1919229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80" h="3175">
                <a:moveTo>
                  <a:pt x="55784" y="2940"/>
                </a:moveTo>
                <a:lnTo>
                  <a:pt x="42575" y="3037"/>
                </a:lnTo>
                <a:lnTo>
                  <a:pt x="23898" y="1964"/>
                </a:lnTo>
                <a:lnTo>
                  <a:pt x="7218" y="644"/>
                </a:lnTo>
                <a:lnTo>
                  <a:pt x="0" y="0"/>
                </a:lnTo>
              </a:path>
            </a:pathLst>
          </a:custGeom>
          <a:ln w="8465">
            <a:solidFill>
              <a:srgbClr val="C7724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5" name="bg object 8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291134" y="4935103"/>
            <a:ext cx="374484" cy="1704919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82827" y="4810960"/>
            <a:ext cx="912187" cy="1739325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833741" y="1890918"/>
            <a:ext cx="4350230" cy="4707729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6260626" y="1951252"/>
            <a:ext cx="2781935" cy="2964815"/>
          </a:xfrm>
          <a:custGeom>
            <a:avLst/>
            <a:gdLst/>
            <a:ahLst/>
            <a:cxnLst/>
            <a:rect l="l" t="t" r="r" b="b"/>
            <a:pathLst>
              <a:path w="2781934" h="2964815">
                <a:moveTo>
                  <a:pt x="2048542" y="0"/>
                </a:moveTo>
                <a:lnTo>
                  <a:pt x="1995581" y="591"/>
                </a:lnTo>
                <a:lnTo>
                  <a:pt x="1939655" y="4218"/>
                </a:lnTo>
                <a:lnTo>
                  <a:pt x="1880440" y="11084"/>
                </a:lnTo>
                <a:lnTo>
                  <a:pt x="1827924" y="20592"/>
                </a:lnTo>
                <a:lnTo>
                  <a:pt x="1777283" y="33991"/>
                </a:lnTo>
                <a:lnTo>
                  <a:pt x="1728484" y="51102"/>
                </a:lnTo>
                <a:lnTo>
                  <a:pt x="1681494" y="71743"/>
                </a:lnTo>
                <a:lnTo>
                  <a:pt x="1636280" y="95735"/>
                </a:lnTo>
                <a:lnTo>
                  <a:pt x="1592810" y="122897"/>
                </a:lnTo>
                <a:lnTo>
                  <a:pt x="1551052" y="153049"/>
                </a:lnTo>
                <a:lnTo>
                  <a:pt x="1510972" y="186011"/>
                </a:lnTo>
                <a:lnTo>
                  <a:pt x="1507135" y="229311"/>
                </a:lnTo>
                <a:lnTo>
                  <a:pt x="1505300" y="275366"/>
                </a:lnTo>
                <a:lnTo>
                  <a:pt x="1505543" y="324257"/>
                </a:lnTo>
                <a:lnTo>
                  <a:pt x="1507942" y="376069"/>
                </a:lnTo>
                <a:lnTo>
                  <a:pt x="1510921" y="424535"/>
                </a:lnTo>
                <a:lnTo>
                  <a:pt x="1513522" y="473641"/>
                </a:lnTo>
                <a:lnTo>
                  <a:pt x="1515719" y="523318"/>
                </a:lnTo>
                <a:lnTo>
                  <a:pt x="1517487" y="573496"/>
                </a:lnTo>
                <a:lnTo>
                  <a:pt x="1518800" y="624108"/>
                </a:lnTo>
                <a:lnTo>
                  <a:pt x="1519633" y="675082"/>
                </a:lnTo>
                <a:lnTo>
                  <a:pt x="1519960" y="726351"/>
                </a:lnTo>
                <a:lnTo>
                  <a:pt x="1519754" y="777846"/>
                </a:lnTo>
                <a:lnTo>
                  <a:pt x="1518992" y="829496"/>
                </a:lnTo>
                <a:lnTo>
                  <a:pt x="1517646" y="881233"/>
                </a:lnTo>
                <a:lnTo>
                  <a:pt x="1515692" y="932987"/>
                </a:lnTo>
                <a:lnTo>
                  <a:pt x="1513103" y="984690"/>
                </a:lnTo>
                <a:lnTo>
                  <a:pt x="1509855" y="1036273"/>
                </a:lnTo>
                <a:lnTo>
                  <a:pt x="1505921" y="1087666"/>
                </a:lnTo>
                <a:lnTo>
                  <a:pt x="1501276" y="1138799"/>
                </a:lnTo>
                <a:lnTo>
                  <a:pt x="1495894" y="1189605"/>
                </a:lnTo>
                <a:lnTo>
                  <a:pt x="1489749" y="1240014"/>
                </a:lnTo>
                <a:lnTo>
                  <a:pt x="1482816" y="1289955"/>
                </a:lnTo>
                <a:lnTo>
                  <a:pt x="1475070" y="1339362"/>
                </a:lnTo>
                <a:lnTo>
                  <a:pt x="1466484" y="1388164"/>
                </a:lnTo>
                <a:lnTo>
                  <a:pt x="1457033" y="1436291"/>
                </a:lnTo>
                <a:lnTo>
                  <a:pt x="1446692" y="1483676"/>
                </a:lnTo>
                <a:lnTo>
                  <a:pt x="1435434" y="1530249"/>
                </a:lnTo>
                <a:lnTo>
                  <a:pt x="1423234" y="1575940"/>
                </a:lnTo>
                <a:lnTo>
                  <a:pt x="1410067" y="1620681"/>
                </a:lnTo>
                <a:lnTo>
                  <a:pt x="1395907" y="1664402"/>
                </a:lnTo>
                <a:lnTo>
                  <a:pt x="1380727" y="1707034"/>
                </a:lnTo>
                <a:lnTo>
                  <a:pt x="1364504" y="1748508"/>
                </a:lnTo>
                <a:lnTo>
                  <a:pt x="1347210" y="1788755"/>
                </a:lnTo>
                <a:lnTo>
                  <a:pt x="1328820" y="1827706"/>
                </a:lnTo>
                <a:lnTo>
                  <a:pt x="1309310" y="1865291"/>
                </a:lnTo>
                <a:lnTo>
                  <a:pt x="1288652" y="1901442"/>
                </a:lnTo>
                <a:lnTo>
                  <a:pt x="1266821" y="1936089"/>
                </a:lnTo>
                <a:lnTo>
                  <a:pt x="1243792" y="1969163"/>
                </a:lnTo>
                <a:lnTo>
                  <a:pt x="1219540" y="2000595"/>
                </a:lnTo>
                <a:lnTo>
                  <a:pt x="1194037" y="2030316"/>
                </a:lnTo>
                <a:lnTo>
                  <a:pt x="1167260" y="2058257"/>
                </a:lnTo>
                <a:lnTo>
                  <a:pt x="1139182" y="2084348"/>
                </a:lnTo>
                <a:lnTo>
                  <a:pt x="1079021" y="2130705"/>
                </a:lnTo>
                <a:lnTo>
                  <a:pt x="1013348" y="2168833"/>
                </a:lnTo>
                <a:lnTo>
                  <a:pt x="978382" y="2184639"/>
                </a:lnTo>
                <a:lnTo>
                  <a:pt x="941960" y="2198181"/>
                </a:lnTo>
                <a:lnTo>
                  <a:pt x="904059" y="2209389"/>
                </a:lnTo>
                <a:lnTo>
                  <a:pt x="864651" y="2218194"/>
                </a:lnTo>
                <a:lnTo>
                  <a:pt x="794854" y="2231599"/>
                </a:lnTo>
                <a:lnTo>
                  <a:pt x="727634" y="2245039"/>
                </a:lnTo>
                <a:lnTo>
                  <a:pt x="663040" y="2258586"/>
                </a:lnTo>
                <a:lnTo>
                  <a:pt x="601124" y="2272314"/>
                </a:lnTo>
                <a:lnTo>
                  <a:pt x="541934" y="2286296"/>
                </a:lnTo>
                <a:lnTo>
                  <a:pt x="485521" y="2300606"/>
                </a:lnTo>
                <a:lnTo>
                  <a:pt x="431935" y="2315316"/>
                </a:lnTo>
                <a:lnTo>
                  <a:pt x="381227" y="2330499"/>
                </a:lnTo>
                <a:lnTo>
                  <a:pt x="333447" y="2346229"/>
                </a:lnTo>
                <a:lnTo>
                  <a:pt x="288644" y="2362578"/>
                </a:lnTo>
                <a:lnTo>
                  <a:pt x="246869" y="2379620"/>
                </a:lnTo>
                <a:lnTo>
                  <a:pt x="208172" y="2397429"/>
                </a:lnTo>
                <a:lnTo>
                  <a:pt x="172603" y="2416076"/>
                </a:lnTo>
                <a:lnTo>
                  <a:pt x="111051" y="2456181"/>
                </a:lnTo>
                <a:lnTo>
                  <a:pt x="62613" y="2500520"/>
                </a:lnTo>
                <a:lnTo>
                  <a:pt x="27691" y="2549678"/>
                </a:lnTo>
                <a:lnTo>
                  <a:pt x="6686" y="2604241"/>
                </a:lnTo>
                <a:lnTo>
                  <a:pt x="0" y="2664793"/>
                </a:lnTo>
                <a:lnTo>
                  <a:pt x="2151" y="2697498"/>
                </a:lnTo>
                <a:lnTo>
                  <a:pt x="17694" y="2768131"/>
                </a:lnTo>
                <a:lnTo>
                  <a:pt x="38885" y="2807428"/>
                </a:lnTo>
                <a:lnTo>
                  <a:pt x="75449" y="2841556"/>
                </a:lnTo>
                <a:lnTo>
                  <a:pt x="126108" y="2870811"/>
                </a:lnTo>
                <a:lnTo>
                  <a:pt x="189584" y="2895487"/>
                </a:lnTo>
                <a:lnTo>
                  <a:pt x="264597" y="2915880"/>
                </a:lnTo>
                <a:lnTo>
                  <a:pt x="306030" y="2924562"/>
                </a:lnTo>
                <a:lnTo>
                  <a:pt x="349869" y="2932283"/>
                </a:lnTo>
                <a:lnTo>
                  <a:pt x="395952" y="2939081"/>
                </a:lnTo>
                <a:lnTo>
                  <a:pt x="444120" y="2944993"/>
                </a:lnTo>
                <a:lnTo>
                  <a:pt x="494214" y="2950055"/>
                </a:lnTo>
                <a:lnTo>
                  <a:pt x="546073" y="2954303"/>
                </a:lnTo>
                <a:lnTo>
                  <a:pt x="599538" y="2957776"/>
                </a:lnTo>
                <a:lnTo>
                  <a:pt x="654448" y="2960510"/>
                </a:lnTo>
                <a:lnTo>
                  <a:pt x="710644" y="2962541"/>
                </a:lnTo>
                <a:lnTo>
                  <a:pt x="767967" y="2963906"/>
                </a:lnTo>
                <a:lnTo>
                  <a:pt x="826255" y="2964643"/>
                </a:lnTo>
                <a:lnTo>
                  <a:pt x="885350" y="2964788"/>
                </a:lnTo>
                <a:lnTo>
                  <a:pt x="945091" y="2964379"/>
                </a:lnTo>
                <a:lnTo>
                  <a:pt x="1005319" y="2963451"/>
                </a:lnTo>
                <a:lnTo>
                  <a:pt x="1065874" y="2962041"/>
                </a:lnTo>
                <a:lnTo>
                  <a:pt x="1126596" y="2960188"/>
                </a:lnTo>
                <a:lnTo>
                  <a:pt x="1187325" y="2957927"/>
                </a:lnTo>
                <a:lnTo>
                  <a:pt x="1247901" y="2955295"/>
                </a:lnTo>
                <a:lnTo>
                  <a:pt x="1308164" y="2952329"/>
                </a:lnTo>
                <a:lnTo>
                  <a:pt x="1367956" y="2949067"/>
                </a:lnTo>
                <a:lnTo>
                  <a:pt x="1427114" y="2945544"/>
                </a:lnTo>
                <a:lnTo>
                  <a:pt x="1485481" y="2941798"/>
                </a:lnTo>
                <a:lnTo>
                  <a:pt x="1542896" y="2937866"/>
                </a:lnTo>
                <a:lnTo>
                  <a:pt x="1599199" y="2933784"/>
                </a:lnTo>
                <a:lnTo>
                  <a:pt x="1654230" y="2929590"/>
                </a:lnTo>
                <a:lnTo>
                  <a:pt x="1759838" y="2921010"/>
                </a:lnTo>
                <a:lnTo>
                  <a:pt x="1858441" y="2912422"/>
                </a:lnTo>
                <a:lnTo>
                  <a:pt x="1990415" y="2900168"/>
                </a:lnTo>
                <a:lnTo>
                  <a:pt x="2129927" y="2886552"/>
                </a:lnTo>
                <a:lnTo>
                  <a:pt x="2177611" y="2879590"/>
                </a:lnTo>
                <a:lnTo>
                  <a:pt x="2222183" y="2868547"/>
                </a:lnTo>
                <a:lnTo>
                  <a:pt x="2263763" y="2853657"/>
                </a:lnTo>
                <a:lnTo>
                  <a:pt x="2302472" y="2835152"/>
                </a:lnTo>
                <a:lnTo>
                  <a:pt x="2338431" y="2813267"/>
                </a:lnTo>
                <a:lnTo>
                  <a:pt x="2371762" y="2788234"/>
                </a:lnTo>
                <a:lnTo>
                  <a:pt x="2402585" y="2760287"/>
                </a:lnTo>
                <a:lnTo>
                  <a:pt x="2431021" y="2729660"/>
                </a:lnTo>
                <a:lnTo>
                  <a:pt x="2457191" y="2696585"/>
                </a:lnTo>
                <a:lnTo>
                  <a:pt x="2481216" y="2661296"/>
                </a:lnTo>
                <a:lnTo>
                  <a:pt x="2503217" y="2624028"/>
                </a:lnTo>
                <a:lnTo>
                  <a:pt x="2523316" y="2585012"/>
                </a:lnTo>
                <a:lnTo>
                  <a:pt x="2541632" y="2544482"/>
                </a:lnTo>
                <a:lnTo>
                  <a:pt x="2558287" y="2502672"/>
                </a:lnTo>
                <a:lnTo>
                  <a:pt x="2573402" y="2459816"/>
                </a:lnTo>
                <a:lnTo>
                  <a:pt x="2587098" y="2416145"/>
                </a:lnTo>
                <a:lnTo>
                  <a:pt x="2599496" y="2371895"/>
                </a:lnTo>
                <a:lnTo>
                  <a:pt x="2610716" y="2327298"/>
                </a:lnTo>
                <a:lnTo>
                  <a:pt x="2620881" y="2282588"/>
                </a:lnTo>
                <a:lnTo>
                  <a:pt x="2630110" y="2237998"/>
                </a:lnTo>
                <a:lnTo>
                  <a:pt x="2638525" y="2193761"/>
                </a:lnTo>
                <a:lnTo>
                  <a:pt x="2646246" y="2150112"/>
                </a:lnTo>
                <a:lnTo>
                  <a:pt x="2653395" y="2107282"/>
                </a:lnTo>
                <a:lnTo>
                  <a:pt x="2672618" y="1986049"/>
                </a:lnTo>
                <a:lnTo>
                  <a:pt x="2684295" y="1914497"/>
                </a:lnTo>
                <a:lnTo>
                  <a:pt x="2696242" y="1836307"/>
                </a:lnTo>
                <a:lnTo>
                  <a:pt x="2702477" y="1792929"/>
                </a:lnTo>
                <a:lnTo>
                  <a:pt x="2708817" y="1747010"/>
                </a:lnTo>
                <a:lnTo>
                  <a:pt x="2715208" y="1698787"/>
                </a:lnTo>
                <a:lnTo>
                  <a:pt x="2721598" y="1648497"/>
                </a:lnTo>
                <a:lnTo>
                  <a:pt x="2727936" y="1596375"/>
                </a:lnTo>
                <a:lnTo>
                  <a:pt x="2734168" y="1542659"/>
                </a:lnTo>
                <a:lnTo>
                  <a:pt x="2740242" y="1487585"/>
                </a:lnTo>
                <a:lnTo>
                  <a:pt x="2746106" y="1431388"/>
                </a:lnTo>
                <a:lnTo>
                  <a:pt x="2751707" y="1374307"/>
                </a:lnTo>
                <a:lnTo>
                  <a:pt x="2756993" y="1316576"/>
                </a:lnTo>
                <a:lnTo>
                  <a:pt x="2761911" y="1258432"/>
                </a:lnTo>
                <a:lnTo>
                  <a:pt x="2766409" y="1200113"/>
                </a:lnTo>
                <a:lnTo>
                  <a:pt x="2770434" y="1141854"/>
                </a:lnTo>
                <a:lnTo>
                  <a:pt x="2773935" y="1083891"/>
                </a:lnTo>
                <a:lnTo>
                  <a:pt x="2776858" y="1026462"/>
                </a:lnTo>
                <a:lnTo>
                  <a:pt x="2779151" y="969802"/>
                </a:lnTo>
                <a:lnTo>
                  <a:pt x="2780762" y="914148"/>
                </a:lnTo>
                <a:lnTo>
                  <a:pt x="2781638" y="859737"/>
                </a:lnTo>
                <a:lnTo>
                  <a:pt x="2781726" y="806805"/>
                </a:lnTo>
                <a:lnTo>
                  <a:pt x="2780975" y="755588"/>
                </a:lnTo>
                <a:lnTo>
                  <a:pt x="2779332" y="706323"/>
                </a:lnTo>
                <a:lnTo>
                  <a:pt x="2776745" y="659246"/>
                </a:lnTo>
                <a:lnTo>
                  <a:pt x="2773160" y="614593"/>
                </a:lnTo>
                <a:lnTo>
                  <a:pt x="2768526" y="572602"/>
                </a:lnTo>
                <a:lnTo>
                  <a:pt x="2762790" y="533508"/>
                </a:lnTo>
                <a:lnTo>
                  <a:pt x="2747803" y="464958"/>
                </a:lnTo>
                <a:lnTo>
                  <a:pt x="2730464" y="412523"/>
                </a:lnTo>
                <a:lnTo>
                  <a:pt x="2708939" y="362168"/>
                </a:lnTo>
                <a:lnTo>
                  <a:pt x="2683765" y="314468"/>
                </a:lnTo>
                <a:lnTo>
                  <a:pt x="2655481" y="269999"/>
                </a:lnTo>
                <a:lnTo>
                  <a:pt x="2624627" y="229336"/>
                </a:lnTo>
                <a:lnTo>
                  <a:pt x="2591741" y="193054"/>
                </a:lnTo>
                <a:lnTo>
                  <a:pt x="2557361" y="161730"/>
                </a:lnTo>
                <a:lnTo>
                  <a:pt x="2522027" y="135938"/>
                </a:lnTo>
                <a:lnTo>
                  <a:pt x="2486277" y="116254"/>
                </a:lnTo>
                <a:lnTo>
                  <a:pt x="2445166" y="97685"/>
                </a:lnTo>
                <a:lnTo>
                  <a:pt x="2404326" y="80116"/>
                </a:lnTo>
                <a:lnTo>
                  <a:pt x="2363434" y="63751"/>
                </a:lnTo>
                <a:lnTo>
                  <a:pt x="2322166" y="48794"/>
                </a:lnTo>
                <a:lnTo>
                  <a:pt x="2280199" y="35447"/>
                </a:lnTo>
                <a:lnTo>
                  <a:pt x="2237208" y="23915"/>
                </a:lnTo>
                <a:lnTo>
                  <a:pt x="2192871" y="14401"/>
                </a:lnTo>
                <a:lnTo>
                  <a:pt x="2146863" y="7108"/>
                </a:lnTo>
                <a:lnTo>
                  <a:pt x="2098861" y="2240"/>
                </a:lnTo>
                <a:lnTo>
                  <a:pt x="2048542" y="0"/>
                </a:lnTo>
                <a:close/>
              </a:path>
            </a:pathLst>
          </a:custGeom>
          <a:solidFill>
            <a:srgbClr val="6477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002637" y="2218138"/>
            <a:ext cx="1055120" cy="245985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4849034" y="5836706"/>
            <a:ext cx="633095" cy="691515"/>
          </a:xfrm>
          <a:custGeom>
            <a:avLst/>
            <a:gdLst/>
            <a:ahLst/>
            <a:cxnLst/>
            <a:rect l="l" t="t" r="r" b="b"/>
            <a:pathLst>
              <a:path w="633095" h="691515">
                <a:moveTo>
                  <a:pt x="412793" y="0"/>
                </a:moveTo>
                <a:lnTo>
                  <a:pt x="314512" y="231548"/>
                </a:lnTo>
                <a:lnTo>
                  <a:pt x="305784" y="255641"/>
                </a:lnTo>
                <a:lnTo>
                  <a:pt x="295930" y="279392"/>
                </a:lnTo>
                <a:lnTo>
                  <a:pt x="273297" y="325437"/>
                </a:lnTo>
                <a:lnTo>
                  <a:pt x="249709" y="361412"/>
                </a:lnTo>
                <a:lnTo>
                  <a:pt x="223141" y="389257"/>
                </a:lnTo>
                <a:lnTo>
                  <a:pt x="192515" y="412941"/>
                </a:lnTo>
                <a:lnTo>
                  <a:pt x="156757" y="436435"/>
                </a:lnTo>
                <a:lnTo>
                  <a:pt x="118892" y="459534"/>
                </a:lnTo>
                <a:lnTo>
                  <a:pt x="80096" y="481032"/>
                </a:lnTo>
                <a:lnTo>
                  <a:pt x="40440" y="500908"/>
                </a:lnTo>
                <a:lnTo>
                  <a:pt x="0" y="519140"/>
                </a:lnTo>
                <a:lnTo>
                  <a:pt x="9109" y="562630"/>
                </a:lnTo>
                <a:lnTo>
                  <a:pt x="21287" y="605489"/>
                </a:lnTo>
                <a:lnTo>
                  <a:pt x="34600" y="648135"/>
                </a:lnTo>
                <a:lnTo>
                  <a:pt x="47113" y="690984"/>
                </a:lnTo>
                <a:lnTo>
                  <a:pt x="89655" y="690479"/>
                </a:lnTo>
                <a:lnTo>
                  <a:pt x="132188" y="689660"/>
                </a:lnTo>
                <a:lnTo>
                  <a:pt x="217237" y="687401"/>
                </a:lnTo>
                <a:lnTo>
                  <a:pt x="247627" y="681344"/>
                </a:lnTo>
                <a:lnTo>
                  <a:pt x="277997" y="677743"/>
                </a:lnTo>
                <a:lnTo>
                  <a:pt x="308251" y="677658"/>
                </a:lnTo>
                <a:lnTo>
                  <a:pt x="338296" y="682153"/>
                </a:lnTo>
                <a:lnTo>
                  <a:pt x="344756" y="683641"/>
                </a:lnTo>
                <a:lnTo>
                  <a:pt x="382053" y="682726"/>
                </a:lnTo>
                <a:lnTo>
                  <a:pt x="419355" y="681994"/>
                </a:lnTo>
                <a:lnTo>
                  <a:pt x="456663" y="681500"/>
                </a:lnTo>
                <a:lnTo>
                  <a:pt x="493975" y="681297"/>
                </a:lnTo>
                <a:lnTo>
                  <a:pt x="500635" y="676178"/>
                </a:lnTo>
                <a:lnTo>
                  <a:pt x="505803" y="670158"/>
                </a:lnTo>
                <a:lnTo>
                  <a:pt x="509372" y="663209"/>
                </a:lnTo>
                <a:lnTo>
                  <a:pt x="511236" y="655303"/>
                </a:lnTo>
                <a:lnTo>
                  <a:pt x="510836" y="624510"/>
                </a:lnTo>
                <a:lnTo>
                  <a:pt x="504259" y="592580"/>
                </a:lnTo>
                <a:lnTo>
                  <a:pt x="495044" y="550577"/>
                </a:lnTo>
                <a:lnTo>
                  <a:pt x="486730" y="489563"/>
                </a:lnTo>
                <a:lnTo>
                  <a:pt x="505781" y="402962"/>
                </a:lnTo>
                <a:lnTo>
                  <a:pt x="556390" y="307985"/>
                </a:lnTo>
                <a:lnTo>
                  <a:pt x="608671" y="231383"/>
                </a:lnTo>
                <a:lnTo>
                  <a:pt x="632740" y="199905"/>
                </a:lnTo>
                <a:lnTo>
                  <a:pt x="412793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6932109" y="5985173"/>
            <a:ext cx="635635" cy="652780"/>
          </a:xfrm>
          <a:custGeom>
            <a:avLst/>
            <a:gdLst/>
            <a:ahLst/>
            <a:cxnLst/>
            <a:rect l="l" t="t" r="r" b="b"/>
            <a:pathLst>
              <a:path w="635634" h="652779">
                <a:moveTo>
                  <a:pt x="329919" y="0"/>
                </a:moveTo>
                <a:lnTo>
                  <a:pt x="0" y="50490"/>
                </a:lnTo>
                <a:lnTo>
                  <a:pt x="21777" y="71013"/>
                </a:lnTo>
                <a:lnTo>
                  <a:pt x="74858" y="123168"/>
                </a:lnTo>
                <a:lnTo>
                  <a:pt x="140865" y="192837"/>
                </a:lnTo>
                <a:lnTo>
                  <a:pt x="201420" y="265901"/>
                </a:lnTo>
                <a:lnTo>
                  <a:pt x="236335" y="323549"/>
                </a:lnTo>
                <a:lnTo>
                  <a:pt x="241995" y="345677"/>
                </a:lnTo>
                <a:lnTo>
                  <a:pt x="237465" y="361554"/>
                </a:lnTo>
                <a:lnTo>
                  <a:pt x="213286" y="389549"/>
                </a:lnTo>
                <a:lnTo>
                  <a:pt x="183334" y="422360"/>
                </a:lnTo>
                <a:lnTo>
                  <a:pt x="149914" y="457489"/>
                </a:lnTo>
                <a:lnTo>
                  <a:pt x="115328" y="492442"/>
                </a:lnTo>
                <a:lnTo>
                  <a:pt x="136215" y="532268"/>
                </a:lnTo>
                <a:lnTo>
                  <a:pt x="157666" y="571812"/>
                </a:lnTo>
                <a:lnTo>
                  <a:pt x="178253" y="611733"/>
                </a:lnTo>
                <a:lnTo>
                  <a:pt x="196554" y="652692"/>
                </a:lnTo>
                <a:lnTo>
                  <a:pt x="198381" y="651881"/>
                </a:lnTo>
                <a:lnTo>
                  <a:pt x="245627" y="638286"/>
                </a:lnTo>
                <a:lnTo>
                  <a:pt x="292467" y="625677"/>
                </a:lnTo>
                <a:lnTo>
                  <a:pt x="339833" y="614044"/>
                </a:lnTo>
                <a:lnTo>
                  <a:pt x="387619" y="603677"/>
                </a:lnTo>
                <a:lnTo>
                  <a:pt x="435722" y="594871"/>
                </a:lnTo>
                <a:lnTo>
                  <a:pt x="484037" y="587917"/>
                </a:lnTo>
                <a:lnTo>
                  <a:pt x="532461" y="583108"/>
                </a:lnTo>
                <a:lnTo>
                  <a:pt x="580890" y="580735"/>
                </a:lnTo>
                <a:lnTo>
                  <a:pt x="629220" y="581091"/>
                </a:lnTo>
                <a:lnTo>
                  <a:pt x="632835" y="575071"/>
                </a:lnTo>
                <a:lnTo>
                  <a:pt x="634960" y="568710"/>
                </a:lnTo>
                <a:lnTo>
                  <a:pt x="635509" y="562029"/>
                </a:lnTo>
                <a:lnTo>
                  <a:pt x="634397" y="555052"/>
                </a:lnTo>
                <a:lnTo>
                  <a:pt x="622194" y="525953"/>
                </a:lnTo>
                <a:lnTo>
                  <a:pt x="603362" y="496598"/>
                </a:lnTo>
                <a:lnTo>
                  <a:pt x="578024" y="458058"/>
                </a:lnTo>
                <a:lnTo>
                  <a:pt x="546301" y="401405"/>
                </a:lnTo>
                <a:lnTo>
                  <a:pt x="492871" y="300050"/>
                </a:lnTo>
                <a:lnTo>
                  <a:pt x="420670" y="166360"/>
                </a:lnTo>
                <a:lnTo>
                  <a:pt x="329919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2" name="bg object 9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68651" y="3651728"/>
            <a:ext cx="3631902" cy="2477423"/>
          </a:xfrm>
          <a:prstGeom prst="rect">
            <a:avLst/>
          </a:prstGeom>
        </p:spPr>
      </p:pic>
      <p:sp>
        <p:nvSpPr>
          <p:cNvPr id="93" name="bg object 93"/>
          <p:cNvSpPr/>
          <p:nvPr/>
        </p:nvSpPr>
        <p:spPr>
          <a:xfrm>
            <a:off x="6022962" y="3791775"/>
            <a:ext cx="2423795" cy="1264920"/>
          </a:xfrm>
          <a:custGeom>
            <a:avLst/>
            <a:gdLst/>
            <a:ahLst/>
            <a:cxnLst/>
            <a:rect l="l" t="t" r="r" b="b"/>
            <a:pathLst>
              <a:path w="2423795" h="1264920">
                <a:moveTo>
                  <a:pt x="839000" y="1091057"/>
                </a:moveTo>
                <a:lnTo>
                  <a:pt x="811682" y="1042797"/>
                </a:lnTo>
                <a:lnTo>
                  <a:pt x="784186" y="997331"/>
                </a:lnTo>
                <a:lnTo>
                  <a:pt x="755434" y="952677"/>
                </a:lnTo>
                <a:lnTo>
                  <a:pt x="725474" y="908900"/>
                </a:lnTo>
                <a:lnTo>
                  <a:pt x="694309" y="866000"/>
                </a:lnTo>
                <a:lnTo>
                  <a:pt x="661962" y="824026"/>
                </a:lnTo>
                <a:lnTo>
                  <a:pt x="628459" y="782993"/>
                </a:lnTo>
                <a:lnTo>
                  <a:pt x="593813" y="742950"/>
                </a:lnTo>
                <a:lnTo>
                  <a:pt x="556526" y="702259"/>
                </a:lnTo>
                <a:lnTo>
                  <a:pt x="553974" y="702221"/>
                </a:lnTo>
                <a:lnTo>
                  <a:pt x="550786" y="705370"/>
                </a:lnTo>
                <a:lnTo>
                  <a:pt x="550735" y="707961"/>
                </a:lnTo>
                <a:lnTo>
                  <a:pt x="587883" y="748474"/>
                </a:lnTo>
                <a:lnTo>
                  <a:pt x="622363" y="788352"/>
                </a:lnTo>
                <a:lnTo>
                  <a:pt x="655726" y="829195"/>
                </a:lnTo>
                <a:lnTo>
                  <a:pt x="687933" y="870991"/>
                </a:lnTo>
                <a:lnTo>
                  <a:pt x="718959" y="913701"/>
                </a:lnTo>
                <a:lnTo>
                  <a:pt x="748792" y="957287"/>
                </a:lnTo>
                <a:lnTo>
                  <a:pt x="777417" y="1001737"/>
                </a:lnTo>
                <a:lnTo>
                  <a:pt x="804786" y="1047013"/>
                </a:lnTo>
                <a:lnTo>
                  <a:pt x="831684" y="1094486"/>
                </a:lnTo>
                <a:lnTo>
                  <a:pt x="833132" y="1095248"/>
                </a:lnTo>
                <a:lnTo>
                  <a:pt x="834593" y="1095184"/>
                </a:lnTo>
                <a:lnTo>
                  <a:pt x="835825" y="1094994"/>
                </a:lnTo>
                <a:lnTo>
                  <a:pt x="838314" y="1093558"/>
                </a:lnTo>
                <a:lnTo>
                  <a:pt x="839000" y="1091057"/>
                </a:lnTo>
                <a:close/>
              </a:path>
              <a:path w="2423795" h="1264920">
                <a:moveTo>
                  <a:pt x="1638503" y="4279"/>
                </a:moveTo>
                <a:lnTo>
                  <a:pt x="1637601" y="1854"/>
                </a:lnTo>
                <a:lnTo>
                  <a:pt x="1633550" y="0"/>
                </a:lnTo>
                <a:lnTo>
                  <a:pt x="1631175" y="927"/>
                </a:lnTo>
                <a:lnTo>
                  <a:pt x="1544548" y="199821"/>
                </a:lnTo>
                <a:lnTo>
                  <a:pt x="1462874" y="207441"/>
                </a:lnTo>
                <a:lnTo>
                  <a:pt x="1385468" y="215087"/>
                </a:lnTo>
                <a:lnTo>
                  <a:pt x="1289062" y="225094"/>
                </a:lnTo>
                <a:lnTo>
                  <a:pt x="1177658" y="237324"/>
                </a:lnTo>
                <a:lnTo>
                  <a:pt x="1117600" y="244208"/>
                </a:lnTo>
                <a:lnTo>
                  <a:pt x="1055306" y="251612"/>
                </a:lnTo>
                <a:lnTo>
                  <a:pt x="991273" y="259473"/>
                </a:lnTo>
                <a:lnTo>
                  <a:pt x="926020" y="267817"/>
                </a:lnTo>
                <a:lnTo>
                  <a:pt x="860044" y="276593"/>
                </a:lnTo>
                <a:lnTo>
                  <a:pt x="793838" y="285788"/>
                </a:lnTo>
                <a:lnTo>
                  <a:pt x="727925" y="295389"/>
                </a:lnTo>
                <a:lnTo>
                  <a:pt x="662787" y="305384"/>
                </a:lnTo>
                <a:lnTo>
                  <a:pt x="598944" y="315747"/>
                </a:lnTo>
                <a:lnTo>
                  <a:pt x="536892" y="326453"/>
                </a:lnTo>
                <a:lnTo>
                  <a:pt x="477126" y="337489"/>
                </a:lnTo>
                <a:lnTo>
                  <a:pt x="420179" y="348843"/>
                </a:lnTo>
                <a:lnTo>
                  <a:pt x="366522" y="360489"/>
                </a:lnTo>
                <a:lnTo>
                  <a:pt x="316674" y="372414"/>
                </a:lnTo>
                <a:lnTo>
                  <a:pt x="271132" y="384594"/>
                </a:lnTo>
                <a:lnTo>
                  <a:pt x="230416" y="397014"/>
                </a:lnTo>
                <a:lnTo>
                  <a:pt x="165417" y="422490"/>
                </a:lnTo>
                <a:lnTo>
                  <a:pt x="121107" y="448551"/>
                </a:lnTo>
                <a:lnTo>
                  <a:pt x="83553" y="480148"/>
                </a:lnTo>
                <a:lnTo>
                  <a:pt x="52832" y="517194"/>
                </a:lnTo>
                <a:lnTo>
                  <a:pt x="29006" y="559625"/>
                </a:lnTo>
                <a:lnTo>
                  <a:pt x="12141" y="607339"/>
                </a:lnTo>
                <a:lnTo>
                  <a:pt x="609" y="681456"/>
                </a:lnTo>
                <a:lnTo>
                  <a:pt x="0" y="721702"/>
                </a:lnTo>
                <a:lnTo>
                  <a:pt x="2768" y="763879"/>
                </a:lnTo>
                <a:lnTo>
                  <a:pt x="8890" y="807859"/>
                </a:lnTo>
                <a:lnTo>
                  <a:pt x="18313" y="853516"/>
                </a:lnTo>
                <a:lnTo>
                  <a:pt x="31013" y="900709"/>
                </a:lnTo>
                <a:lnTo>
                  <a:pt x="46926" y="949299"/>
                </a:lnTo>
                <a:lnTo>
                  <a:pt x="66027" y="999172"/>
                </a:lnTo>
                <a:lnTo>
                  <a:pt x="88265" y="1050163"/>
                </a:lnTo>
                <a:lnTo>
                  <a:pt x="113614" y="1102169"/>
                </a:lnTo>
                <a:lnTo>
                  <a:pt x="142024" y="1155039"/>
                </a:lnTo>
                <a:lnTo>
                  <a:pt x="173456" y="1208633"/>
                </a:lnTo>
                <a:lnTo>
                  <a:pt x="208699" y="1264056"/>
                </a:lnTo>
                <a:lnTo>
                  <a:pt x="210045" y="1264704"/>
                </a:lnTo>
                <a:lnTo>
                  <a:pt x="211391" y="1264640"/>
                </a:lnTo>
                <a:lnTo>
                  <a:pt x="212102" y="1264615"/>
                </a:lnTo>
                <a:lnTo>
                  <a:pt x="212813" y="1264386"/>
                </a:lnTo>
                <a:lnTo>
                  <a:pt x="215290" y="1262672"/>
                </a:lnTo>
                <a:lnTo>
                  <a:pt x="215785" y="1260119"/>
                </a:lnTo>
                <a:lnTo>
                  <a:pt x="180390" y="1204480"/>
                </a:lnTo>
                <a:lnTo>
                  <a:pt x="149186" y="1151318"/>
                </a:lnTo>
                <a:lnTo>
                  <a:pt x="120980" y="1098918"/>
                </a:lnTo>
                <a:lnTo>
                  <a:pt x="95821" y="1047381"/>
                </a:lnTo>
                <a:lnTo>
                  <a:pt x="73723" y="996861"/>
                </a:lnTo>
                <a:lnTo>
                  <a:pt x="54749" y="947483"/>
                </a:lnTo>
                <a:lnTo>
                  <a:pt x="38925" y="899375"/>
                </a:lnTo>
                <a:lnTo>
                  <a:pt x="26301" y="852678"/>
                </a:lnTo>
                <a:lnTo>
                  <a:pt x="16916" y="807529"/>
                </a:lnTo>
                <a:lnTo>
                  <a:pt x="10795" y="764044"/>
                </a:lnTo>
                <a:lnTo>
                  <a:pt x="8001" y="722363"/>
                </a:lnTo>
                <a:lnTo>
                  <a:pt x="8547" y="682625"/>
                </a:lnTo>
                <a:lnTo>
                  <a:pt x="19888" y="609498"/>
                </a:lnTo>
                <a:lnTo>
                  <a:pt x="36271" y="563156"/>
                </a:lnTo>
                <a:lnTo>
                  <a:pt x="59436" y="521944"/>
                </a:lnTo>
                <a:lnTo>
                  <a:pt x="89293" y="485952"/>
                </a:lnTo>
                <a:lnTo>
                  <a:pt x="125806" y="455244"/>
                </a:lnTo>
                <a:lnTo>
                  <a:pt x="168884" y="429907"/>
                </a:lnTo>
                <a:lnTo>
                  <a:pt x="235331" y="403987"/>
                </a:lnTo>
                <a:lnTo>
                  <a:pt x="277139" y="391363"/>
                </a:lnTo>
                <a:lnTo>
                  <a:pt x="323926" y="378980"/>
                </a:lnTo>
                <a:lnTo>
                  <a:pt x="375183" y="366864"/>
                </a:lnTo>
                <a:lnTo>
                  <a:pt x="430364" y="355041"/>
                </a:lnTo>
                <a:lnTo>
                  <a:pt x="488924" y="343522"/>
                </a:lnTo>
                <a:lnTo>
                  <a:pt x="550341" y="332333"/>
                </a:lnTo>
                <a:lnTo>
                  <a:pt x="614057" y="321487"/>
                </a:lnTo>
                <a:lnTo>
                  <a:pt x="679538" y="311010"/>
                </a:lnTo>
                <a:lnTo>
                  <a:pt x="746264" y="300913"/>
                </a:lnTo>
                <a:lnTo>
                  <a:pt x="813676" y="291236"/>
                </a:lnTo>
                <a:lnTo>
                  <a:pt x="881240" y="281978"/>
                </a:lnTo>
                <a:lnTo>
                  <a:pt x="948423" y="273164"/>
                </a:lnTo>
                <a:lnTo>
                  <a:pt x="1014691" y="264820"/>
                </a:lnTo>
                <a:lnTo>
                  <a:pt x="1079500" y="256959"/>
                </a:lnTo>
                <a:lnTo>
                  <a:pt x="1142314" y="249605"/>
                </a:lnTo>
                <a:lnTo>
                  <a:pt x="1202588" y="242773"/>
                </a:lnTo>
                <a:lnTo>
                  <a:pt x="1313395" y="230771"/>
                </a:lnTo>
                <a:lnTo>
                  <a:pt x="1407591" y="221119"/>
                </a:lnTo>
                <a:lnTo>
                  <a:pt x="1549057" y="207670"/>
                </a:lnTo>
                <a:lnTo>
                  <a:pt x="1550327" y="206743"/>
                </a:lnTo>
                <a:lnTo>
                  <a:pt x="1638503" y="4279"/>
                </a:lnTo>
                <a:close/>
              </a:path>
              <a:path w="2423795" h="1264920">
                <a:moveTo>
                  <a:pt x="2423312" y="458990"/>
                </a:moveTo>
                <a:lnTo>
                  <a:pt x="2421813" y="456895"/>
                </a:lnTo>
                <a:lnTo>
                  <a:pt x="2360028" y="445300"/>
                </a:lnTo>
                <a:lnTo>
                  <a:pt x="2305316" y="430872"/>
                </a:lnTo>
                <a:lnTo>
                  <a:pt x="2255532" y="413321"/>
                </a:lnTo>
                <a:lnTo>
                  <a:pt x="2210689" y="392633"/>
                </a:lnTo>
                <a:lnTo>
                  <a:pt x="2170836" y="368846"/>
                </a:lnTo>
                <a:lnTo>
                  <a:pt x="2136013" y="341972"/>
                </a:lnTo>
                <a:lnTo>
                  <a:pt x="2106244" y="312026"/>
                </a:lnTo>
                <a:lnTo>
                  <a:pt x="2081593" y="279044"/>
                </a:lnTo>
                <a:lnTo>
                  <a:pt x="2048484" y="204635"/>
                </a:lnTo>
                <a:lnTo>
                  <a:pt x="2038400" y="138772"/>
                </a:lnTo>
                <a:lnTo>
                  <a:pt x="2040432" y="91567"/>
                </a:lnTo>
                <a:lnTo>
                  <a:pt x="2043671" y="73063"/>
                </a:lnTo>
                <a:lnTo>
                  <a:pt x="2044255" y="70866"/>
                </a:lnTo>
                <a:lnTo>
                  <a:pt x="2042972" y="68618"/>
                </a:lnTo>
                <a:lnTo>
                  <a:pt x="2030387" y="116344"/>
                </a:lnTo>
                <a:lnTo>
                  <a:pt x="2032393" y="164172"/>
                </a:lnTo>
                <a:lnTo>
                  <a:pt x="2045271" y="221640"/>
                </a:lnTo>
                <a:lnTo>
                  <a:pt x="2074786" y="283413"/>
                </a:lnTo>
                <a:lnTo>
                  <a:pt x="2099957" y="317144"/>
                </a:lnTo>
                <a:lnTo>
                  <a:pt x="2130285" y="347764"/>
                </a:lnTo>
                <a:lnTo>
                  <a:pt x="2165731" y="375234"/>
                </a:lnTo>
                <a:lnTo>
                  <a:pt x="2206256" y="399529"/>
                </a:lnTo>
                <a:lnTo>
                  <a:pt x="2251824" y="420649"/>
                </a:lnTo>
                <a:lnTo>
                  <a:pt x="2302395" y="438556"/>
                </a:lnTo>
                <a:lnTo>
                  <a:pt x="2357945" y="453237"/>
                </a:lnTo>
                <a:lnTo>
                  <a:pt x="2419185" y="464718"/>
                </a:lnTo>
                <a:lnTo>
                  <a:pt x="2421064" y="464642"/>
                </a:lnTo>
                <a:lnTo>
                  <a:pt x="2422702" y="463207"/>
                </a:lnTo>
                <a:lnTo>
                  <a:pt x="2423312" y="458990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5155755" y="5877966"/>
            <a:ext cx="2308860" cy="107314"/>
          </a:xfrm>
          <a:custGeom>
            <a:avLst/>
            <a:gdLst/>
            <a:ahLst/>
            <a:cxnLst/>
            <a:rect l="l" t="t" r="r" b="b"/>
            <a:pathLst>
              <a:path w="2308859" h="107314">
                <a:moveTo>
                  <a:pt x="751522" y="25146"/>
                </a:moveTo>
                <a:lnTo>
                  <a:pt x="749655" y="21018"/>
                </a:lnTo>
                <a:lnTo>
                  <a:pt x="747268" y="20116"/>
                </a:lnTo>
                <a:lnTo>
                  <a:pt x="745261" y="21082"/>
                </a:lnTo>
                <a:lnTo>
                  <a:pt x="725170" y="28282"/>
                </a:lnTo>
                <a:lnTo>
                  <a:pt x="682866" y="34429"/>
                </a:lnTo>
                <a:lnTo>
                  <a:pt x="381647" y="46088"/>
                </a:lnTo>
                <a:lnTo>
                  <a:pt x="359422" y="46786"/>
                </a:lnTo>
                <a:lnTo>
                  <a:pt x="337096" y="46532"/>
                </a:lnTo>
                <a:lnTo>
                  <a:pt x="314972" y="44399"/>
                </a:lnTo>
                <a:lnTo>
                  <a:pt x="293293" y="39395"/>
                </a:lnTo>
                <a:lnTo>
                  <a:pt x="260451" y="31318"/>
                </a:lnTo>
                <a:lnTo>
                  <a:pt x="209931" y="21590"/>
                </a:lnTo>
                <a:lnTo>
                  <a:pt x="150355" y="11963"/>
                </a:lnTo>
                <a:lnTo>
                  <a:pt x="90373" y="4191"/>
                </a:lnTo>
                <a:lnTo>
                  <a:pt x="38582" y="0"/>
                </a:lnTo>
                <a:lnTo>
                  <a:pt x="3619" y="1155"/>
                </a:lnTo>
                <a:lnTo>
                  <a:pt x="1435" y="1549"/>
                </a:lnTo>
                <a:lnTo>
                  <a:pt x="0" y="3695"/>
                </a:lnTo>
                <a:lnTo>
                  <a:pt x="787" y="8153"/>
                </a:lnTo>
                <a:lnTo>
                  <a:pt x="2870" y="9664"/>
                </a:lnTo>
                <a:lnTo>
                  <a:pt x="5067" y="9232"/>
                </a:lnTo>
                <a:lnTo>
                  <a:pt x="38265" y="8178"/>
                </a:lnTo>
                <a:lnTo>
                  <a:pt x="88265" y="12153"/>
                </a:lnTo>
                <a:lnTo>
                  <a:pt x="146799" y="19583"/>
                </a:lnTo>
                <a:lnTo>
                  <a:pt x="205600" y="28943"/>
                </a:lnTo>
                <a:lnTo>
                  <a:pt x="256413" y="38671"/>
                </a:lnTo>
                <a:lnTo>
                  <a:pt x="290944" y="47244"/>
                </a:lnTo>
                <a:lnTo>
                  <a:pt x="313486" y="52476"/>
                </a:lnTo>
                <a:lnTo>
                  <a:pt x="336321" y="54737"/>
                </a:lnTo>
                <a:lnTo>
                  <a:pt x="359219" y="55016"/>
                </a:lnTo>
                <a:lnTo>
                  <a:pt x="381952" y="54305"/>
                </a:lnTo>
                <a:lnTo>
                  <a:pt x="670471" y="43294"/>
                </a:lnTo>
                <a:lnTo>
                  <a:pt x="709866" y="39865"/>
                </a:lnTo>
                <a:lnTo>
                  <a:pt x="748626" y="28536"/>
                </a:lnTo>
                <a:lnTo>
                  <a:pt x="750646" y="27584"/>
                </a:lnTo>
                <a:lnTo>
                  <a:pt x="751522" y="25146"/>
                </a:lnTo>
                <a:close/>
              </a:path>
              <a:path w="2308859" h="107314">
                <a:moveTo>
                  <a:pt x="2308631" y="8470"/>
                </a:moveTo>
                <a:lnTo>
                  <a:pt x="2307755" y="4025"/>
                </a:lnTo>
                <a:lnTo>
                  <a:pt x="2305634" y="2565"/>
                </a:lnTo>
                <a:lnTo>
                  <a:pt x="2276564" y="8369"/>
                </a:lnTo>
                <a:lnTo>
                  <a:pt x="2206968" y="21577"/>
                </a:lnTo>
                <a:lnTo>
                  <a:pt x="2159571" y="30187"/>
                </a:lnTo>
                <a:lnTo>
                  <a:pt x="2105596" y="39624"/>
                </a:lnTo>
                <a:lnTo>
                  <a:pt x="2046401" y="49504"/>
                </a:lnTo>
                <a:lnTo>
                  <a:pt x="1983346" y="59436"/>
                </a:lnTo>
                <a:lnTo>
                  <a:pt x="1917814" y="69049"/>
                </a:lnTo>
                <a:lnTo>
                  <a:pt x="1851152" y="77965"/>
                </a:lnTo>
                <a:lnTo>
                  <a:pt x="1784731" y="85801"/>
                </a:lnTo>
                <a:lnTo>
                  <a:pt x="1719910" y="92163"/>
                </a:lnTo>
                <a:lnTo>
                  <a:pt x="1658073" y="96685"/>
                </a:lnTo>
                <a:lnTo>
                  <a:pt x="1600466" y="98996"/>
                </a:lnTo>
                <a:lnTo>
                  <a:pt x="1598295" y="99085"/>
                </a:lnTo>
                <a:lnTo>
                  <a:pt x="1596580" y="100939"/>
                </a:lnTo>
                <a:lnTo>
                  <a:pt x="1596669" y="105448"/>
                </a:lnTo>
                <a:lnTo>
                  <a:pt x="1598510" y="107251"/>
                </a:lnTo>
                <a:lnTo>
                  <a:pt x="1694192" y="102501"/>
                </a:lnTo>
                <a:lnTo>
                  <a:pt x="1760359" y="96621"/>
                </a:lnTo>
                <a:lnTo>
                  <a:pt x="1828787" y="89014"/>
                </a:lnTo>
                <a:lnTo>
                  <a:pt x="1897964" y="80098"/>
                </a:lnTo>
                <a:lnTo>
                  <a:pt x="1966391" y="70307"/>
                </a:lnTo>
                <a:lnTo>
                  <a:pt x="2032546" y="60058"/>
                </a:lnTo>
                <a:lnTo>
                  <a:pt x="2094928" y="49771"/>
                </a:lnTo>
                <a:lnTo>
                  <a:pt x="2152002" y="39878"/>
                </a:lnTo>
                <a:lnTo>
                  <a:pt x="2202269" y="30797"/>
                </a:lnTo>
                <a:lnTo>
                  <a:pt x="2244229" y="22961"/>
                </a:lnTo>
                <a:lnTo>
                  <a:pt x="2307221" y="10629"/>
                </a:lnTo>
                <a:lnTo>
                  <a:pt x="2308631" y="8470"/>
                </a:lnTo>
                <a:close/>
              </a:path>
            </a:pathLst>
          </a:custGeom>
          <a:solidFill>
            <a:srgbClr val="7281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6303977" y="2059209"/>
            <a:ext cx="1064260" cy="1764030"/>
          </a:xfrm>
          <a:custGeom>
            <a:avLst/>
            <a:gdLst/>
            <a:ahLst/>
            <a:cxnLst/>
            <a:rect l="l" t="t" r="r" b="b"/>
            <a:pathLst>
              <a:path w="1064259" h="1764029">
                <a:moveTo>
                  <a:pt x="108674" y="0"/>
                </a:moveTo>
                <a:lnTo>
                  <a:pt x="101656" y="3369"/>
                </a:lnTo>
                <a:lnTo>
                  <a:pt x="96481" y="11912"/>
                </a:lnTo>
                <a:lnTo>
                  <a:pt x="94796" y="27318"/>
                </a:lnTo>
                <a:lnTo>
                  <a:pt x="97180" y="45182"/>
                </a:lnTo>
                <a:lnTo>
                  <a:pt x="102212" y="67147"/>
                </a:lnTo>
                <a:lnTo>
                  <a:pt x="108097" y="90100"/>
                </a:lnTo>
                <a:lnTo>
                  <a:pt x="113037" y="110932"/>
                </a:lnTo>
                <a:lnTo>
                  <a:pt x="123491" y="153646"/>
                </a:lnTo>
                <a:lnTo>
                  <a:pt x="134857" y="191264"/>
                </a:lnTo>
                <a:lnTo>
                  <a:pt x="143986" y="218045"/>
                </a:lnTo>
                <a:lnTo>
                  <a:pt x="147728" y="228248"/>
                </a:lnTo>
                <a:lnTo>
                  <a:pt x="140281" y="220660"/>
                </a:lnTo>
                <a:lnTo>
                  <a:pt x="97115" y="172883"/>
                </a:lnTo>
                <a:lnTo>
                  <a:pt x="72340" y="141310"/>
                </a:lnTo>
                <a:lnTo>
                  <a:pt x="51917" y="107582"/>
                </a:lnTo>
                <a:lnTo>
                  <a:pt x="35777" y="75362"/>
                </a:lnTo>
                <a:lnTo>
                  <a:pt x="22297" y="52136"/>
                </a:lnTo>
                <a:lnTo>
                  <a:pt x="9854" y="45390"/>
                </a:lnTo>
                <a:lnTo>
                  <a:pt x="1207" y="56904"/>
                </a:lnTo>
                <a:lnTo>
                  <a:pt x="0" y="81087"/>
                </a:lnTo>
                <a:lnTo>
                  <a:pt x="5938" y="114371"/>
                </a:lnTo>
                <a:lnTo>
                  <a:pt x="18730" y="153189"/>
                </a:lnTo>
                <a:lnTo>
                  <a:pt x="41861" y="200791"/>
                </a:lnTo>
                <a:lnTo>
                  <a:pt x="72999" y="249911"/>
                </a:lnTo>
                <a:lnTo>
                  <a:pt x="100725" y="286522"/>
                </a:lnTo>
                <a:lnTo>
                  <a:pt x="130262" y="320158"/>
                </a:lnTo>
                <a:lnTo>
                  <a:pt x="167597" y="354109"/>
                </a:lnTo>
                <a:lnTo>
                  <a:pt x="210354" y="385800"/>
                </a:lnTo>
                <a:lnTo>
                  <a:pt x="258068" y="418845"/>
                </a:lnTo>
                <a:lnTo>
                  <a:pt x="310269" y="456856"/>
                </a:lnTo>
                <a:lnTo>
                  <a:pt x="353620" y="493027"/>
                </a:lnTo>
                <a:lnTo>
                  <a:pt x="392516" y="540274"/>
                </a:lnTo>
                <a:lnTo>
                  <a:pt x="403227" y="577916"/>
                </a:lnTo>
                <a:lnTo>
                  <a:pt x="406355" y="620121"/>
                </a:lnTo>
                <a:lnTo>
                  <a:pt x="409229" y="675583"/>
                </a:lnTo>
                <a:lnTo>
                  <a:pt x="411752" y="736521"/>
                </a:lnTo>
                <a:lnTo>
                  <a:pt x="413826" y="795152"/>
                </a:lnTo>
                <a:lnTo>
                  <a:pt x="411152" y="871287"/>
                </a:lnTo>
                <a:lnTo>
                  <a:pt x="410751" y="1059969"/>
                </a:lnTo>
                <a:lnTo>
                  <a:pt x="424055" y="1301613"/>
                </a:lnTo>
                <a:lnTo>
                  <a:pt x="462499" y="1536636"/>
                </a:lnTo>
                <a:lnTo>
                  <a:pt x="481018" y="1598746"/>
                </a:lnTo>
                <a:lnTo>
                  <a:pt x="502973" y="1653375"/>
                </a:lnTo>
                <a:lnTo>
                  <a:pt x="528649" y="1698852"/>
                </a:lnTo>
                <a:lnTo>
                  <a:pt x="558331" y="1733506"/>
                </a:lnTo>
                <a:lnTo>
                  <a:pt x="592303" y="1755666"/>
                </a:lnTo>
                <a:lnTo>
                  <a:pt x="630850" y="1763658"/>
                </a:lnTo>
                <a:lnTo>
                  <a:pt x="657636" y="1758821"/>
                </a:lnTo>
                <a:lnTo>
                  <a:pt x="715285" y="1721917"/>
                </a:lnTo>
                <a:lnTo>
                  <a:pt x="745289" y="1691951"/>
                </a:lnTo>
                <a:lnTo>
                  <a:pt x="775506" y="1655708"/>
                </a:lnTo>
                <a:lnTo>
                  <a:pt x="805507" y="1614239"/>
                </a:lnTo>
                <a:lnTo>
                  <a:pt x="834864" y="1568595"/>
                </a:lnTo>
                <a:lnTo>
                  <a:pt x="863145" y="1519824"/>
                </a:lnTo>
                <a:lnTo>
                  <a:pt x="889923" y="1468979"/>
                </a:lnTo>
                <a:lnTo>
                  <a:pt x="914767" y="1417107"/>
                </a:lnTo>
                <a:lnTo>
                  <a:pt x="937248" y="1365261"/>
                </a:lnTo>
                <a:lnTo>
                  <a:pt x="956938" y="1314489"/>
                </a:lnTo>
                <a:lnTo>
                  <a:pt x="973405" y="1265842"/>
                </a:lnTo>
                <a:lnTo>
                  <a:pt x="1022735" y="1072565"/>
                </a:lnTo>
                <a:lnTo>
                  <a:pt x="1050016" y="908208"/>
                </a:lnTo>
                <a:lnTo>
                  <a:pt x="1061673" y="794014"/>
                </a:lnTo>
                <a:lnTo>
                  <a:pt x="1064130" y="751229"/>
                </a:lnTo>
                <a:lnTo>
                  <a:pt x="1026890" y="706637"/>
                </a:lnTo>
                <a:lnTo>
                  <a:pt x="720986" y="641291"/>
                </a:lnTo>
                <a:lnTo>
                  <a:pt x="659740" y="935869"/>
                </a:lnTo>
                <a:lnTo>
                  <a:pt x="595330" y="526524"/>
                </a:lnTo>
                <a:lnTo>
                  <a:pt x="577211" y="453490"/>
                </a:lnTo>
                <a:lnTo>
                  <a:pt x="552412" y="392741"/>
                </a:lnTo>
                <a:lnTo>
                  <a:pt x="515209" y="342989"/>
                </a:lnTo>
                <a:lnTo>
                  <a:pt x="465956" y="311212"/>
                </a:lnTo>
                <a:lnTo>
                  <a:pt x="413144" y="287400"/>
                </a:lnTo>
                <a:lnTo>
                  <a:pt x="367564" y="266409"/>
                </a:lnTo>
                <a:lnTo>
                  <a:pt x="340006" y="243094"/>
                </a:lnTo>
                <a:lnTo>
                  <a:pt x="332483" y="225796"/>
                </a:lnTo>
                <a:lnTo>
                  <a:pt x="324223" y="200768"/>
                </a:lnTo>
                <a:lnTo>
                  <a:pt x="305439" y="138164"/>
                </a:lnTo>
                <a:lnTo>
                  <a:pt x="293925" y="103174"/>
                </a:lnTo>
                <a:lnTo>
                  <a:pt x="281468" y="71902"/>
                </a:lnTo>
                <a:lnTo>
                  <a:pt x="268048" y="47769"/>
                </a:lnTo>
                <a:lnTo>
                  <a:pt x="253647" y="34197"/>
                </a:lnTo>
                <a:lnTo>
                  <a:pt x="242508" y="43793"/>
                </a:lnTo>
                <a:lnTo>
                  <a:pt x="245510" y="82112"/>
                </a:lnTo>
                <a:lnTo>
                  <a:pt x="256894" y="134465"/>
                </a:lnTo>
                <a:lnTo>
                  <a:pt x="270898" y="186163"/>
                </a:lnTo>
                <a:lnTo>
                  <a:pt x="281762" y="222518"/>
                </a:lnTo>
                <a:lnTo>
                  <a:pt x="275069" y="205267"/>
                </a:lnTo>
                <a:lnTo>
                  <a:pt x="252145" y="153999"/>
                </a:lnTo>
                <a:lnTo>
                  <a:pt x="238445" y="121509"/>
                </a:lnTo>
                <a:lnTo>
                  <a:pt x="230729" y="100558"/>
                </a:lnTo>
                <a:lnTo>
                  <a:pt x="221983" y="75438"/>
                </a:lnTo>
                <a:lnTo>
                  <a:pt x="213101" y="51121"/>
                </a:lnTo>
                <a:lnTo>
                  <a:pt x="195777" y="16682"/>
                </a:lnTo>
                <a:lnTo>
                  <a:pt x="173428" y="1689"/>
                </a:lnTo>
                <a:lnTo>
                  <a:pt x="165639" y="8042"/>
                </a:lnTo>
                <a:lnTo>
                  <a:pt x="163498" y="25684"/>
                </a:lnTo>
                <a:lnTo>
                  <a:pt x="165943" y="51869"/>
                </a:lnTo>
                <a:lnTo>
                  <a:pt x="177139" y="106283"/>
                </a:lnTo>
                <a:lnTo>
                  <a:pt x="189531" y="152006"/>
                </a:lnTo>
                <a:lnTo>
                  <a:pt x="196125" y="173827"/>
                </a:lnTo>
                <a:lnTo>
                  <a:pt x="187157" y="151961"/>
                </a:lnTo>
                <a:lnTo>
                  <a:pt x="176781" y="129737"/>
                </a:lnTo>
                <a:lnTo>
                  <a:pt x="165834" y="105270"/>
                </a:lnTo>
                <a:lnTo>
                  <a:pt x="155151" y="76677"/>
                </a:lnTo>
                <a:lnTo>
                  <a:pt x="145030" y="48256"/>
                </a:lnTo>
                <a:lnTo>
                  <a:pt x="134661" y="24276"/>
                </a:lnTo>
                <a:lnTo>
                  <a:pt x="124721" y="7355"/>
                </a:lnTo>
                <a:lnTo>
                  <a:pt x="115889" y="112"/>
                </a:lnTo>
                <a:lnTo>
                  <a:pt x="108674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6957212" y="2988413"/>
            <a:ext cx="67310" cy="607695"/>
          </a:xfrm>
          <a:custGeom>
            <a:avLst/>
            <a:gdLst/>
            <a:ahLst/>
            <a:cxnLst/>
            <a:rect l="l" t="t" r="r" b="b"/>
            <a:pathLst>
              <a:path w="67309" h="607695">
                <a:moveTo>
                  <a:pt x="8741" y="0"/>
                </a:moveTo>
                <a:lnTo>
                  <a:pt x="2192" y="1185"/>
                </a:lnTo>
                <a:lnTo>
                  <a:pt x="0" y="4393"/>
                </a:lnTo>
                <a:lnTo>
                  <a:pt x="5943" y="40629"/>
                </a:lnTo>
                <a:lnTo>
                  <a:pt x="11573" y="76887"/>
                </a:lnTo>
                <a:lnTo>
                  <a:pt x="18435" y="123413"/>
                </a:lnTo>
                <a:lnTo>
                  <a:pt x="25981" y="178003"/>
                </a:lnTo>
                <a:lnTo>
                  <a:pt x="33663" y="238450"/>
                </a:lnTo>
                <a:lnTo>
                  <a:pt x="40933" y="302548"/>
                </a:lnTo>
                <a:lnTo>
                  <a:pt x="47243" y="368092"/>
                </a:lnTo>
                <a:lnTo>
                  <a:pt x="52045" y="432876"/>
                </a:lnTo>
                <a:lnTo>
                  <a:pt x="54791" y="494693"/>
                </a:lnTo>
                <a:lnTo>
                  <a:pt x="54934" y="551338"/>
                </a:lnTo>
                <a:lnTo>
                  <a:pt x="51925" y="600606"/>
                </a:lnTo>
                <a:lnTo>
                  <a:pt x="51569" y="603992"/>
                </a:lnTo>
                <a:lnTo>
                  <a:pt x="53957" y="607022"/>
                </a:lnTo>
                <a:lnTo>
                  <a:pt x="57486" y="607396"/>
                </a:lnTo>
                <a:lnTo>
                  <a:pt x="60703" y="607628"/>
                </a:lnTo>
                <a:lnTo>
                  <a:pt x="63554" y="605213"/>
                </a:lnTo>
                <a:lnTo>
                  <a:pt x="63911" y="601898"/>
                </a:lnTo>
                <a:lnTo>
                  <a:pt x="66955" y="552200"/>
                </a:lnTo>
                <a:lnTo>
                  <a:pt x="66831" y="495130"/>
                </a:lnTo>
                <a:lnTo>
                  <a:pt x="64089" y="432901"/>
                </a:lnTo>
                <a:lnTo>
                  <a:pt x="59280" y="367723"/>
                </a:lnTo>
                <a:lnTo>
                  <a:pt x="52954" y="301809"/>
                </a:lnTo>
                <a:lnTo>
                  <a:pt x="45662" y="237371"/>
                </a:lnTo>
                <a:lnTo>
                  <a:pt x="37954" y="176619"/>
                </a:lnTo>
                <a:lnTo>
                  <a:pt x="30381" y="121766"/>
                </a:lnTo>
                <a:lnTo>
                  <a:pt x="23493" y="75022"/>
                </a:lnTo>
                <a:lnTo>
                  <a:pt x="11869" y="2218"/>
                </a:lnTo>
                <a:lnTo>
                  <a:pt x="8741" y="0"/>
                </a:lnTo>
                <a:close/>
              </a:path>
            </a:pathLst>
          </a:custGeom>
          <a:solidFill>
            <a:srgbClr val="C772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89355" y="1867134"/>
            <a:ext cx="2013282" cy="2380103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277354" y="2170023"/>
            <a:ext cx="1191260" cy="1548130"/>
          </a:xfrm>
          <a:custGeom>
            <a:avLst/>
            <a:gdLst/>
            <a:ahLst/>
            <a:cxnLst/>
            <a:rect l="l" t="t" r="r" b="b"/>
            <a:pathLst>
              <a:path w="1191259" h="1548129">
                <a:moveTo>
                  <a:pt x="53924" y="97269"/>
                </a:moveTo>
                <a:lnTo>
                  <a:pt x="52603" y="95059"/>
                </a:lnTo>
                <a:lnTo>
                  <a:pt x="48272" y="93992"/>
                </a:lnTo>
                <a:lnTo>
                  <a:pt x="46113" y="95326"/>
                </a:lnTo>
                <a:lnTo>
                  <a:pt x="35153" y="145859"/>
                </a:lnTo>
                <a:lnTo>
                  <a:pt x="26504" y="194500"/>
                </a:lnTo>
                <a:lnTo>
                  <a:pt x="19481" y="243395"/>
                </a:lnTo>
                <a:lnTo>
                  <a:pt x="13893" y="292468"/>
                </a:lnTo>
                <a:lnTo>
                  <a:pt x="9563" y="341693"/>
                </a:lnTo>
                <a:lnTo>
                  <a:pt x="6324" y="390969"/>
                </a:lnTo>
                <a:lnTo>
                  <a:pt x="3987" y="440258"/>
                </a:lnTo>
                <a:lnTo>
                  <a:pt x="2362" y="489496"/>
                </a:lnTo>
                <a:lnTo>
                  <a:pt x="1282" y="538619"/>
                </a:lnTo>
                <a:lnTo>
                  <a:pt x="571" y="587552"/>
                </a:lnTo>
                <a:lnTo>
                  <a:pt x="0" y="638517"/>
                </a:lnTo>
                <a:lnTo>
                  <a:pt x="1790" y="640384"/>
                </a:lnTo>
                <a:lnTo>
                  <a:pt x="6337" y="640321"/>
                </a:lnTo>
                <a:lnTo>
                  <a:pt x="8039" y="638556"/>
                </a:lnTo>
                <a:lnTo>
                  <a:pt x="8597" y="587781"/>
                </a:lnTo>
                <a:lnTo>
                  <a:pt x="9309" y="538975"/>
                </a:lnTo>
                <a:lnTo>
                  <a:pt x="10388" y="489991"/>
                </a:lnTo>
                <a:lnTo>
                  <a:pt x="12001" y="440893"/>
                </a:lnTo>
                <a:lnTo>
                  <a:pt x="14325" y="391756"/>
                </a:lnTo>
                <a:lnTo>
                  <a:pt x="17551" y="342633"/>
                </a:lnTo>
                <a:lnTo>
                  <a:pt x="21856" y="293585"/>
                </a:lnTo>
                <a:lnTo>
                  <a:pt x="27419" y="244690"/>
                </a:lnTo>
                <a:lnTo>
                  <a:pt x="34404" y="195999"/>
                </a:lnTo>
                <a:lnTo>
                  <a:pt x="43014" y="147574"/>
                </a:lnTo>
                <a:lnTo>
                  <a:pt x="53924" y="97269"/>
                </a:lnTo>
                <a:close/>
              </a:path>
              <a:path w="1191259" h="1548129">
                <a:moveTo>
                  <a:pt x="692111" y="1544485"/>
                </a:moveTo>
                <a:lnTo>
                  <a:pt x="655675" y="1509598"/>
                </a:lnTo>
                <a:lnTo>
                  <a:pt x="653211" y="1510207"/>
                </a:lnTo>
                <a:lnTo>
                  <a:pt x="650887" y="1514081"/>
                </a:lnTo>
                <a:lnTo>
                  <a:pt x="651497" y="1516608"/>
                </a:lnTo>
                <a:lnTo>
                  <a:pt x="659765" y="1522069"/>
                </a:lnTo>
                <a:lnTo>
                  <a:pt x="665835" y="1526743"/>
                </a:lnTo>
                <a:lnTo>
                  <a:pt x="671576" y="1531810"/>
                </a:lnTo>
                <a:lnTo>
                  <a:pt x="676986" y="1537258"/>
                </a:lnTo>
                <a:lnTo>
                  <a:pt x="631278" y="1524939"/>
                </a:lnTo>
                <a:lnTo>
                  <a:pt x="586740" y="1509077"/>
                </a:lnTo>
                <a:lnTo>
                  <a:pt x="543572" y="1489811"/>
                </a:lnTo>
                <a:lnTo>
                  <a:pt x="502005" y="1467281"/>
                </a:lnTo>
                <a:lnTo>
                  <a:pt x="462203" y="1441627"/>
                </a:lnTo>
                <a:lnTo>
                  <a:pt x="424408" y="1412989"/>
                </a:lnTo>
                <a:lnTo>
                  <a:pt x="388797" y="1381506"/>
                </a:lnTo>
                <a:lnTo>
                  <a:pt x="355587" y="1347317"/>
                </a:lnTo>
                <a:lnTo>
                  <a:pt x="324980" y="1310551"/>
                </a:lnTo>
                <a:lnTo>
                  <a:pt x="295948" y="1269479"/>
                </a:lnTo>
                <a:lnTo>
                  <a:pt x="293446" y="1268971"/>
                </a:lnTo>
                <a:lnTo>
                  <a:pt x="289763" y="1271485"/>
                </a:lnTo>
                <a:lnTo>
                  <a:pt x="289267" y="1274038"/>
                </a:lnTo>
                <a:lnTo>
                  <a:pt x="290499" y="1275918"/>
                </a:lnTo>
                <a:lnTo>
                  <a:pt x="319405" y="1316583"/>
                </a:lnTo>
                <a:lnTo>
                  <a:pt x="351294" y="1354658"/>
                </a:lnTo>
                <a:lnTo>
                  <a:pt x="385940" y="1389989"/>
                </a:lnTo>
                <a:lnTo>
                  <a:pt x="423125" y="1422438"/>
                </a:lnTo>
                <a:lnTo>
                  <a:pt x="462622" y="1451825"/>
                </a:lnTo>
                <a:lnTo>
                  <a:pt x="504202" y="1478026"/>
                </a:lnTo>
                <a:lnTo>
                  <a:pt x="547662" y="1500886"/>
                </a:lnTo>
                <a:lnTo>
                  <a:pt x="592772" y="1520228"/>
                </a:lnTo>
                <a:lnTo>
                  <a:pt x="639292" y="1535925"/>
                </a:lnTo>
                <a:lnTo>
                  <a:pt x="687019" y="1547812"/>
                </a:lnTo>
                <a:lnTo>
                  <a:pt x="689292" y="1547837"/>
                </a:lnTo>
                <a:lnTo>
                  <a:pt x="690524" y="1547126"/>
                </a:lnTo>
                <a:lnTo>
                  <a:pt x="692111" y="1544485"/>
                </a:lnTo>
                <a:close/>
              </a:path>
              <a:path w="1191259" h="1548129">
                <a:moveTo>
                  <a:pt x="1190777" y="3327"/>
                </a:moveTo>
                <a:lnTo>
                  <a:pt x="1189456" y="1104"/>
                </a:lnTo>
                <a:lnTo>
                  <a:pt x="1187310" y="546"/>
                </a:lnTo>
                <a:lnTo>
                  <a:pt x="1185138" y="0"/>
                </a:lnTo>
                <a:lnTo>
                  <a:pt x="1182979" y="1346"/>
                </a:lnTo>
                <a:lnTo>
                  <a:pt x="1171549" y="53073"/>
                </a:lnTo>
                <a:lnTo>
                  <a:pt x="1162710" y="103047"/>
                </a:lnTo>
                <a:lnTo>
                  <a:pt x="1155941" y="153377"/>
                </a:lnTo>
                <a:lnTo>
                  <a:pt x="1151229" y="203974"/>
                </a:lnTo>
                <a:lnTo>
                  <a:pt x="1148588" y="254736"/>
                </a:lnTo>
                <a:lnTo>
                  <a:pt x="1148003" y="305574"/>
                </a:lnTo>
                <a:lnTo>
                  <a:pt x="1149489" y="356387"/>
                </a:lnTo>
                <a:lnTo>
                  <a:pt x="1153045" y="407098"/>
                </a:lnTo>
                <a:lnTo>
                  <a:pt x="1158671" y="457606"/>
                </a:lnTo>
                <a:lnTo>
                  <a:pt x="1166368" y="507809"/>
                </a:lnTo>
                <a:lnTo>
                  <a:pt x="1176566" y="559587"/>
                </a:lnTo>
                <a:lnTo>
                  <a:pt x="1178318" y="560920"/>
                </a:lnTo>
                <a:lnTo>
                  <a:pt x="1180223" y="560832"/>
                </a:lnTo>
                <a:lnTo>
                  <a:pt x="1183093" y="560260"/>
                </a:lnTo>
                <a:lnTo>
                  <a:pt x="1184465" y="558063"/>
                </a:lnTo>
                <a:lnTo>
                  <a:pt x="1174280" y="506374"/>
                </a:lnTo>
                <a:lnTo>
                  <a:pt x="1166634" y="456501"/>
                </a:lnTo>
                <a:lnTo>
                  <a:pt x="1161046" y="406349"/>
                </a:lnTo>
                <a:lnTo>
                  <a:pt x="1157516" y="355981"/>
                </a:lnTo>
                <a:lnTo>
                  <a:pt x="1156042" y="305511"/>
                </a:lnTo>
                <a:lnTo>
                  <a:pt x="1156614" y="255016"/>
                </a:lnTo>
                <a:lnTo>
                  <a:pt x="1159243" y="204597"/>
                </a:lnTo>
                <a:lnTo>
                  <a:pt x="1163916" y="154355"/>
                </a:lnTo>
                <a:lnTo>
                  <a:pt x="1170647" y="104355"/>
                </a:lnTo>
                <a:lnTo>
                  <a:pt x="1179423" y="54724"/>
                </a:lnTo>
                <a:lnTo>
                  <a:pt x="1190777" y="3327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9" name="bg object 9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571364" y="3569914"/>
            <a:ext cx="147899" cy="176085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7525703" y="1876455"/>
            <a:ext cx="856615" cy="319405"/>
          </a:xfrm>
          <a:custGeom>
            <a:avLst/>
            <a:gdLst/>
            <a:ahLst/>
            <a:cxnLst/>
            <a:rect l="l" t="t" r="r" b="b"/>
            <a:pathLst>
              <a:path w="856615" h="319405">
                <a:moveTo>
                  <a:pt x="850441" y="0"/>
                </a:moveTo>
                <a:lnTo>
                  <a:pt x="848257" y="1283"/>
                </a:lnTo>
                <a:lnTo>
                  <a:pt x="847669" y="3466"/>
                </a:lnTo>
                <a:lnTo>
                  <a:pt x="844070" y="14187"/>
                </a:lnTo>
                <a:lnTo>
                  <a:pt x="809202" y="82396"/>
                </a:lnTo>
                <a:lnTo>
                  <a:pt x="773377" y="129969"/>
                </a:lnTo>
                <a:lnTo>
                  <a:pt x="724442" y="178075"/>
                </a:lnTo>
                <a:lnTo>
                  <a:pt x="692619" y="202705"/>
                </a:lnTo>
                <a:lnTo>
                  <a:pt x="655466" y="226673"/>
                </a:lnTo>
                <a:lnTo>
                  <a:pt x="612662" y="249195"/>
                </a:lnTo>
                <a:lnTo>
                  <a:pt x="563889" y="269488"/>
                </a:lnTo>
                <a:lnTo>
                  <a:pt x="508827" y="286766"/>
                </a:lnTo>
                <a:lnTo>
                  <a:pt x="447155" y="300245"/>
                </a:lnTo>
                <a:lnTo>
                  <a:pt x="379133" y="309078"/>
                </a:lnTo>
                <a:lnTo>
                  <a:pt x="318680" y="311223"/>
                </a:lnTo>
                <a:lnTo>
                  <a:pt x="265398" y="307660"/>
                </a:lnTo>
                <a:lnTo>
                  <a:pt x="218888" y="299373"/>
                </a:lnTo>
                <a:lnTo>
                  <a:pt x="178751" y="287341"/>
                </a:lnTo>
                <a:lnTo>
                  <a:pt x="116004" y="255972"/>
                </a:lnTo>
                <a:lnTo>
                  <a:pt x="54312" y="199043"/>
                </a:lnTo>
                <a:lnTo>
                  <a:pt x="28436" y="157478"/>
                </a:lnTo>
                <a:lnTo>
                  <a:pt x="13517" y="117170"/>
                </a:lnTo>
                <a:lnTo>
                  <a:pt x="8020" y="79113"/>
                </a:lnTo>
                <a:lnTo>
                  <a:pt x="6157" y="77340"/>
                </a:lnTo>
                <a:lnTo>
                  <a:pt x="1710" y="77509"/>
                </a:lnTo>
                <a:lnTo>
                  <a:pt x="0" y="79398"/>
                </a:lnTo>
                <a:lnTo>
                  <a:pt x="80" y="81662"/>
                </a:lnTo>
                <a:lnTo>
                  <a:pt x="21130" y="160826"/>
                </a:lnTo>
                <a:lnTo>
                  <a:pt x="47912" y="203979"/>
                </a:lnTo>
                <a:lnTo>
                  <a:pt x="87534" y="244969"/>
                </a:lnTo>
                <a:lnTo>
                  <a:pt x="146963" y="282827"/>
                </a:lnTo>
                <a:lnTo>
                  <a:pt x="186767" y="298792"/>
                </a:lnTo>
                <a:lnTo>
                  <a:pt x="233996" y="311018"/>
                </a:lnTo>
                <a:lnTo>
                  <a:pt x="289172" y="318181"/>
                </a:lnTo>
                <a:lnTo>
                  <a:pt x="352821" y="318958"/>
                </a:lnTo>
                <a:lnTo>
                  <a:pt x="375293" y="317626"/>
                </a:lnTo>
                <a:lnTo>
                  <a:pt x="423120" y="312364"/>
                </a:lnTo>
                <a:lnTo>
                  <a:pt x="511100" y="294658"/>
                </a:lnTo>
                <a:lnTo>
                  <a:pt x="566982" y="277094"/>
                </a:lnTo>
                <a:lnTo>
                  <a:pt x="616488" y="256452"/>
                </a:lnTo>
                <a:lnTo>
                  <a:pt x="659941" y="233533"/>
                </a:lnTo>
                <a:lnTo>
                  <a:pt x="697665" y="209136"/>
                </a:lnTo>
                <a:lnTo>
                  <a:pt x="729983" y="184061"/>
                </a:lnTo>
                <a:lnTo>
                  <a:pt x="779695" y="135076"/>
                </a:lnTo>
                <a:lnTo>
                  <a:pt x="816126" y="86730"/>
                </a:lnTo>
                <a:lnTo>
                  <a:pt x="839250" y="45997"/>
                </a:lnTo>
                <a:lnTo>
                  <a:pt x="855404" y="5667"/>
                </a:lnTo>
                <a:lnTo>
                  <a:pt x="855992" y="3484"/>
                </a:lnTo>
                <a:lnTo>
                  <a:pt x="854745" y="1220"/>
                </a:lnTo>
                <a:lnTo>
                  <a:pt x="850441" y="0"/>
                </a:lnTo>
                <a:close/>
              </a:path>
            </a:pathLst>
          </a:custGeom>
          <a:solidFill>
            <a:srgbClr val="4130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7025472" y="2697151"/>
            <a:ext cx="1979930" cy="1245870"/>
          </a:xfrm>
          <a:custGeom>
            <a:avLst/>
            <a:gdLst/>
            <a:ahLst/>
            <a:cxnLst/>
            <a:rect l="l" t="t" r="r" b="b"/>
            <a:pathLst>
              <a:path w="1979929" h="1245870">
                <a:moveTo>
                  <a:pt x="251107" y="1150074"/>
                </a:moveTo>
                <a:lnTo>
                  <a:pt x="196856" y="1155430"/>
                </a:lnTo>
                <a:lnTo>
                  <a:pt x="155805" y="1178238"/>
                </a:lnTo>
                <a:lnTo>
                  <a:pt x="123566" y="1206009"/>
                </a:lnTo>
                <a:lnTo>
                  <a:pt x="109049" y="1232754"/>
                </a:lnTo>
                <a:lnTo>
                  <a:pt x="114250" y="1244138"/>
                </a:lnTo>
                <a:lnTo>
                  <a:pt x="118215" y="1245838"/>
                </a:lnTo>
                <a:lnTo>
                  <a:pt x="123521" y="1244552"/>
                </a:lnTo>
                <a:lnTo>
                  <a:pt x="130149" y="1240867"/>
                </a:lnTo>
                <a:lnTo>
                  <a:pt x="138079" y="1235369"/>
                </a:lnTo>
                <a:lnTo>
                  <a:pt x="147293" y="1228640"/>
                </a:lnTo>
                <a:lnTo>
                  <a:pt x="157774" y="1221272"/>
                </a:lnTo>
                <a:lnTo>
                  <a:pt x="169499" y="1213850"/>
                </a:lnTo>
                <a:lnTo>
                  <a:pt x="182448" y="1206960"/>
                </a:lnTo>
                <a:lnTo>
                  <a:pt x="222428" y="1199494"/>
                </a:lnTo>
                <a:lnTo>
                  <a:pt x="277447" y="1198699"/>
                </a:lnTo>
                <a:lnTo>
                  <a:pt x="583295" y="1198699"/>
                </a:lnTo>
                <a:lnTo>
                  <a:pt x="622508" y="1182798"/>
                </a:lnTo>
                <a:lnTo>
                  <a:pt x="648967" y="1168018"/>
                </a:lnTo>
                <a:lnTo>
                  <a:pt x="803775" y="1150178"/>
                </a:lnTo>
                <a:lnTo>
                  <a:pt x="261668" y="1150178"/>
                </a:lnTo>
                <a:lnTo>
                  <a:pt x="251107" y="1150074"/>
                </a:lnTo>
                <a:close/>
              </a:path>
              <a:path w="1979929" h="1245870">
                <a:moveTo>
                  <a:pt x="1186265" y="1099669"/>
                </a:moveTo>
                <a:lnTo>
                  <a:pt x="150786" y="1099669"/>
                </a:lnTo>
                <a:lnTo>
                  <a:pt x="142005" y="1106424"/>
                </a:lnTo>
                <a:lnTo>
                  <a:pt x="131601" y="1115035"/>
                </a:lnTo>
                <a:lnTo>
                  <a:pt x="120283" y="1125266"/>
                </a:lnTo>
                <a:lnTo>
                  <a:pt x="108761" y="1136883"/>
                </a:lnTo>
                <a:lnTo>
                  <a:pt x="100815" y="1145340"/>
                </a:lnTo>
                <a:lnTo>
                  <a:pt x="75442" y="1172082"/>
                </a:lnTo>
                <a:lnTo>
                  <a:pt x="62101" y="1188296"/>
                </a:lnTo>
                <a:lnTo>
                  <a:pt x="56487" y="1200290"/>
                </a:lnTo>
                <a:lnTo>
                  <a:pt x="57581" y="1208769"/>
                </a:lnTo>
                <a:lnTo>
                  <a:pt x="64365" y="1214437"/>
                </a:lnTo>
                <a:lnTo>
                  <a:pt x="72751" y="1218491"/>
                </a:lnTo>
                <a:lnTo>
                  <a:pt x="77705" y="1212245"/>
                </a:lnTo>
                <a:lnTo>
                  <a:pt x="83515" y="1209554"/>
                </a:lnTo>
                <a:lnTo>
                  <a:pt x="88314" y="1206622"/>
                </a:lnTo>
                <a:lnTo>
                  <a:pt x="93762" y="1202369"/>
                </a:lnTo>
                <a:lnTo>
                  <a:pt x="99509" y="1197531"/>
                </a:lnTo>
                <a:lnTo>
                  <a:pt x="117445" y="1182798"/>
                </a:lnTo>
                <a:lnTo>
                  <a:pt x="156016" y="1153947"/>
                </a:lnTo>
                <a:lnTo>
                  <a:pt x="193266" y="1142737"/>
                </a:lnTo>
                <a:lnTo>
                  <a:pt x="217070" y="1142400"/>
                </a:lnTo>
                <a:lnTo>
                  <a:pt x="867934" y="1142400"/>
                </a:lnTo>
                <a:lnTo>
                  <a:pt x="1083964" y="1114338"/>
                </a:lnTo>
                <a:lnTo>
                  <a:pt x="1186265" y="1099669"/>
                </a:lnTo>
                <a:close/>
              </a:path>
              <a:path w="1979929" h="1245870">
                <a:moveTo>
                  <a:pt x="583295" y="1198699"/>
                </a:moveTo>
                <a:lnTo>
                  <a:pt x="277447" y="1198699"/>
                </a:lnTo>
                <a:lnTo>
                  <a:pt x="326131" y="1200909"/>
                </a:lnTo>
                <a:lnTo>
                  <a:pt x="347109" y="1202460"/>
                </a:lnTo>
                <a:lnTo>
                  <a:pt x="353315" y="1204508"/>
                </a:lnTo>
                <a:lnTo>
                  <a:pt x="374545" y="1209070"/>
                </a:lnTo>
                <a:lnTo>
                  <a:pt x="414714" y="1213776"/>
                </a:lnTo>
                <a:lnTo>
                  <a:pt x="477738" y="1216255"/>
                </a:lnTo>
                <a:lnTo>
                  <a:pt x="534032" y="1211349"/>
                </a:lnTo>
                <a:lnTo>
                  <a:pt x="583295" y="1198699"/>
                </a:lnTo>
                <a:close/>
              </a:path>
              <a:path w="1979929" h="1245870">
                <a:moveTo>
                  <a:pt x="1501063" y="1046707"/>
                </a:moveTo>
                <a:lnTo>
                  <a:pt x="129442" y="1046707"/>
                </a:lnTo>
                <a:lnTo>
                  <a:pt x="132981" y="1048671"/>
                </a:lnTo>
                <a:lnTo>
                  <a:pt x="132456" y="1051950"/>
                </a:lnTo>
                <a:lnTo>
                  <a:pt x="127661" y="1056878"/>
                </a:lnTo>
                <a:lnTo>
                  <a:pt x="115818" y="1064176"/>
                </a:lnTo>
                <a:lnTo>
                  <a:pt x="96179" y="1076861"/>
                </a:lnTo>
                <a:lnTo>
                  <a:pt x="59046" y="1104397"/>
                </a:lnTo>
                <a:lnTo>
                  <a:pt x="19892" y="1139036"/>
                </a:lnTo>
                <a:lnTo>
                  <a:pt x="0" y="1167190"/>
                </a:lnTo>
                <a:lnTo>
                  <a:pt x="4188" y="1173517"/>
                </a:lnTo>
                <a:lnTo>
                  <a:pt x="11085" y="1179870"/>
                </a:lnTo>
                <a:lnTo>
                  <a:pt x="16601" y="1182829"/>
                </a:lnTo>
                <a:lnTo>
                  <a:pt x="25477" y="1179246"/>
                </a:lnTo>
                <a:lnTo>
                  <a:pt x="52626" y="1164890"/>
                </a:lnTo>
                <a:lnTo>
                  <a:pt x="88276" y="1142400"/>
                </a:lnTo>
                <a:lnTo>
                  <a:pt x="123721" y="1118527"/>
                </a:lnTo>
                <a:lnTo>
                  <a:pt x="150786" y="1099669"/>
                </a:lnTo>
                <a:lnTo>
                  <a:pt x="1186265" y="1099669"/>
                </a:lnTo>
                <a:lnTo>
                  <a:pt x="1328593" y="1077395"/>
                </a:lnTo>
                <a:lnTo>
                  <a:pt x="1394691" y="1066290"/>
                </a:lnTo>
                <a:lnTo>
                  <a:pt x="1458610" y="1054885"/>
                </a:lnTo>
                <a:lnTo>
                  <a:pt x="1501063" y="1046707"/>
                </a:lnTo>
                <a:close/>
              </a:path>
              <a:path w="1979929" h="1245870">
                <a:moveTo>
                  <a:pt x="867934" y="1142400"/>
                </a:moveTo>
                <a:lnTo>
                  <a:pt x="217070" y="1142400"/>
                </a:lnTo>
                <a:lnTo>
                  <a:pt x="239126" y="1145124"/>
                </a:lnTo>
                <a:lnTo>
                  <a:pt x="255353" y="1148515"/>
                </a:lnTo>
                <a:lnTo>
                  <a:pt x="261668" y="1150178"/>
                </a:lnTo>
                <a:lnTo>
                  <a:pt x="803775" y="1150178"/>
                </a:lnTo>
                <a:lnTo>
                  <a:pt x="867934" y="1142400"/>
                </a:lnTo>
                <a:close/>
              </a:path>
              <a:path w="1979929" h="1245870">
                <a:moveTo>
                  <a:pt x="171626" y="992739"/>
                </a:moveTo>
                <a:lnTo>
                  <a:pt x="129560" y="996513"/>
                </a:lnTo>
                <a:lnTo>
                  <a:pt x="92298" y="1016654"/>
                </a:lnTo>
                <a:lnTo>
                  <a:pt x="56595" y="1044928"/>
                </a:lnTo>
                <a:lnTo>
                  <a:pt x="24404" y="1075738"/>
                </a:lnTo>
                <a:lnTo>
                  <a:pt x="11602" y="1089413"/>
                </a:lnTo>
                <a:lnTo>
                  <a:pt x="864" y="1100970"/>
                </a:lnTo>
                <a:lnTo>
                  <a:pt x="3430" y="1110782"/>
                </a:lnTo>
                <a:lnTo>
                  <a:pt x="7856" y="1116999"/>
                </a:lnTo>
                <a:lnTo>
                  <a:pt x="14299" y="1118139"/>
                </a:lnTo>
                <a:lnTo>
                  <a:pt x="20108" y="1116868"/>
                </a:lnTo>
                <a:lnTo>
                  <a:pt x="22634" y="1115852"/>
                </a:lnTo>
                <a:lnTo>
                  <a:pt x="106070" y="1062715"/>
                </a:lnTo>
                <a:lnTo>
                  <a:pt x="110496" y="1059134"/>
                </a:lnTo>
                <a:lnTo>
                  <a:pt x="120199" y="1051950"/>
                </a:lnTo>
                <a:lnTo>
                  <a:pt x="129442" y="1046707"/>
                </a:lnTo>
                <a:lnTo>
                  <a:pt x="1501063" y="1046707"/>
                </a:lnTo>
                <a:lnTo>
                  <a:pt x="1519989" y="1043062"/>
                </a:lnTo>
                <a:lnTo>
                  <a:pt x="1547845" y="1037175"/>
                </a:lnTo>
                <a:lnTo>
                  <a:pt x="544278" y="1037175"/>
                </a:lnTo>
                <a:lnTo>
                  <a:pt x="509285" y="1033643"/>
                </a:lnTo>
                <a:lnTo>
                  <a:pt x="463261" y="1027545"/>
                </a:lnTo>
                <a:lnTo>
                  <a:pt x="294298" y="1003827"/>
                </a:lnTo>
                <a:lnTo>
                  <a:pt x="239444" y="997440"/>
                </a:lnTo>
                <a:lnTo>
                  <a:pt x="203025" y="994230"/>
                </a:lnTo>
                <a:lnTo>
                  <a:pt x="171626" y="992739"/>
                </a:lnTo>
                <a:close/>
              </a:path>
              <a:path w="1979929" h="1245870">
                <a:moveTo>
                  <a:pt x="1928082" y="0"/>
                </a:moveTo>
                <a:lnTo>
                  <a:pt x="1449425" y="52264"/>
                </a:lnTo>
                <a:lnTo>
                  <a:pt x="1480204" y="306189"/>
                </a:lnTo>
                <a:lnTo>
                  <a:pt x="1503241" y="495619"/>
                </a:lnTo>
                <a:lnTo>
                  <a:pt x="1517659" y="612939"/>
                </a:lnTo>
                <a:lnTo>
                  <a:pt x="1515700" y="638386"/>
                </a:lnTo>
                <a:lnTo>
                  <a:pt x="1482752" y="684271"/>
                </a:lnTo>
                <a:lnTo>
                  <a:pt x="1417183" y="725251"/>
                </a:lnTo>
                <a:lnTo>
                  <a:pt x="1374448" y="744568"/>
                </a:lnTo>
                <a:lnTo>
                  <a:pt x="1326297" y="763458"/>
                </a:lnTo>
                <a:lnTo>
                  <a:pt x="1273642" y="782188"/>
                </a:lnTo>
                <a:lnTo>
                  <a:pt x="1097789" y="840077"/>
                </a:lnTo>
                <a:lnTo>
                  <a:pt x="960457" y="887678"/>
                </a:lnTo>
                <a:lnTo>
                  <a:pt x="544278" y="1037175"/>
                </a:lnTo>
                <a:lnTo>
                  <a:pt x="1547845" y="1037175"/>
                </a:lnTo>
                <a:lnTo>
                  <a:pt x="1633676" y="1017697"/>
                </a:lnTo>
                <a:lnTo>
                  <a:pt x="1685262" y="1003922"/>
                </a:lnTo>
                <a:lnTo>
                  <a:pt x="1732859" y="989263"/>
                </a:lnTo>
                <a:lnTo>
                  <a:pt x="1776107" y="973604"/>
                </a:lnTo>
                <a:lnTo>
                  <a:pt x="1814643" y="956827"/>
                </a:lnTo>
                <a:lnTo>
                  <a:pt x="1876135" y="919454"/>
                </a:lnTo>
                <a:lnTo>
                  <a:pt x="1914439" y="876212"/>
                </a:lnTo>
                <a:lnTo>
                  <a:pt x="1930160" y="825610"/>
                </a:lnTo>
                <a:lnTo>
                  <a:pt x="1945818" y="747693"/>
                </a:lnTo>
                <a:lnTo>
                  <a:pt x="1954197" y="699102"/>
                </a:lnTo>
                <a:lnTo>
                  <a:pt x="1962201" y="645981"/>
                </a:lnTo>
                <a:lnTo>
                  <a:pt x="1969274" y="589749"/>
                </a:lnTo>
                <a:lnTo>
                  <a:pt x="1974860" y="531825"/>
                </a:lnTo>
                <a:lnTo>
                  <a:pt x="1978404" y="473628"/>
                </a:lnTo>
                <a:lnTo>
                  <a:pt x="1979348" y="416576"/>
                </a:lnTo>
                <a:lnTo>
                  <a:pt x="1977138" y="362089"/>
                </a:lnTo>
                <a:lnTo>
                  <a:pt x="1961101" y="194346"/>
                </a:lnTo>
                <a:lnTo>
                  <a:pt x="1945168" y="82230"/>
                </a:lnTo>
                <a:lnTo>
                  <a:pt x="1932956" y="19521"/>
                </a:lnTo>
                <a:lnTo>
                  <a:pt x="1928082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4511700" y="6299454"/>
            <a:ext cx="3148330" cy="428625"/>
          </a:xfrm>
          <a:custGeom>
            <a:avLst/>
            <a:gdLst/>
            <a:ahLst/>
            <a:cxnLst/>
            <a:rect l="l" t="t" r="r" b="b"/>
            <a:pathLst>
              <a:path w="3148329" h="428625">
                <a:moveTo>
                  <a:pt x="923264" y="260273"/>
                </a:moveTo>
                <a:lnTo>
                  <a:pt x="906513" y="206413"/>
                </a:lnTo>
                <a:lnTo>
                  <a:pt x="827913" y="203669"/>
                </a:lnTo>
                <a:lnTo>
                  <a:pt x="713206" y="202704"/>
                </a:lnTo>
                <a:lnTo>
                  <a:pt x="583869" y="203174"/>
                </a:lnTo>
                <a:lnTo>
                  <a:pt x="494601" y="205117"/>
                </a:lnTo>
                <a:lnTo>
                  <a:pt x="442899" y="207238"/>
                </a:lnTo>
                <a:lnTo>
                  <a:pt x="426212" y="208229"/>
                </a:lnTo>
                <a:lnTo>
                  <a:pt x="417512" y="175818"/>
                </a:lnTo>
                <a:lnTo>
                  <a:pt x="394665" y="104432"/>
                </a:lnTo>
                <a:lnTo>
                  <a:pt x="362597" y="32893"/>
                </a:lnTo>
                <a:lnTo>
                  <a:pt x="326199" y="0"/>
                </a:lnTo>
                <a:lnTo>
                  <a:pt x="302056" y="1460"/>
                </a:lnTo>
                <a:lnTo>
                  <a:pt x="219837" y="16090"/>
                </a:lnTo>
                <a:lnTo>
                  <a:pt x="170040" y="30060"/>
                </a:lnTo>
                <a:lnTo>
                  <a:pt x="119976" y="49009"/>
                </a:lnTo>
                <a:lnTo>
                  <a:pt x="73799" y="73317"/>
                </a:lnTo>
                <a:lnTo>
                  <a:pt x="35648" y="103416"/>
                </a:lnTo>
                <a:lnTo>
                  <a:pt x="9664" y="139687"/>
                </a:lnTo>
                <a:lnTo>
                  <a:pt x="0" y="182537"/>
                </a:lnTo>
                <a:lnTo>
                  <a:pt x="15290" y="250698"/>
                </a:lnTo>
                <a:lnTo>
                  <a:pt x="49276" y="281571"/>
                </a:lnTo>
                <a:lnTo>
                  <a:pt x="83324" y="289547"/>
                </a:lnTo>
                <a:lnTo>
                  <a:pt x="98818" y="289001"/>
                </a:lnTo>
                <a:lnTo>
                  <a:pt x="214236" y="289242"/>
                </a:lnTo>
                <a:lnTo>
                  <a:pt x="472821" y="290842"/>
                </a:lnTo>
                <a:lnTo>
                  <a:pt x="743051" y="295122"/>
                </a:lnTo>
                <a:lnTo>
                  <a:pt x="893419" y="303403"/>
                </a:lnTo>
                <a:lnTo>
                  <a:pt x="921677" y="294284"/>
                </a:lnTo>
                <a:lnTo>
                  <a:pt x="923264" y="260273"/>
                </a:lnTo>
                <a:close/>
              </a:path>
              <a:path w="3148329" h="428625">
                <a:moveTo>
                  <a:pt x="3147784" y="323126"/>
                </a:moveTo>
                <a:lnTo>
                  <a:pt x="3144799" y="289204"/>
                </a:lnTo>
                <a:lnTo>
                  <a:pt x="3129915" y="254203"/>
                </a:lnTo>
                <a:lnTo>
                  <a:pt x="3120987" y="238086"/>
                </a:lnTo>
                <a:lnTo>
                  <a:pt x="3118904" y="237909"/>
                </a:lnTo>
                <a:lnTo>
                  <a:pt x="3099435" y="239471"/>
                </a:lnTo>
                <a:lnTo>
                  <a:pt x="3042716" y="245897"/>
                </a:lnTo>
                <a:lnTo>
                  <a:pt x="2928924" y="260311"/>
                </a:lnTo>
                <a:lnTo>
                  <a:pt x="2800807" y="278130"/>
                </a:lnTo>
                <a:lnTo>
                  <a:pt x="2712618" y="292023"/>
                </a:lnTo>
                <a:lnTo>
                  <a:pt x="2661653" y="301066"/>
                </a:lnTo>
                <a:lnTo>
                  <a:pt x="2645257" y="304279"/>
                </a:lnTo>
                <a:lnTo>
                  <a:pt x="2632291" y="273329"/>
                </a:lnTo>
                <a:lnTo>
                  <a:pt x="2600083" y="205651"/>
                </a:lnTo>
                <a:lnTo>
                  <a:pt x="2558719" y="139052"/>
                </a:lnTo>
                <a:lnTo>
                  <a:pt x="2518245" y="111328"/>
                </a:lnTo>
                <a:lnTo>
                  <a:pt x="2495131" y="115976"/>
                </a:lnTo>
                <a:lnTo>
                  <a:pt x="2419159" y="141274"/>
                </a:lnTo>
                <a:lnTo>
                  <a:pt x="2373693" y="161671"/>
                </a:lnTo>
                <a:lnTo>
                  <a:pt x="2328164" y="187058"/>
                </a:lnTo>
                <a:lnTo>
                  <a:pt x="2286279" y="217309"/>
                </a:lnTo>
                <a:lnTo>
                  <a:pt x="2251735" y="252285"/>
                </a:lnTo>
                <a:lnTo>
                  <a:pt x="2228227" y="291884"/>
                </a:lnTo>
                <a:lnTo>
                  <a:pt x="2219452" y="335953"/>
                </a:lnTo>
                <a:lnTo>
                  <a:pt x="2236838" y="392404"/>
                </a:lnTo>
                <a:lnTo>
                  <a:pt x="2275421" y="419442"/>
                </a:lnTo>
                <a:lnTo>
                  <a:pt x="2314079" y="427812"/>
                </a:lnTo>
                <a:lnTo>
                  <a:pt x="2331656" y="428218"/>
                </a:lnTo>
                <a:lnTo>
                  <a:pt x="2446070" y="412978"/>
                </a:lnTo>
                <a:lnTo>
                  <a:pt x="2702522" y="379895"/>
                </a:lnTo>
                <a:lnTo>
                  <a:pt x="2970898" y="347916"/>
                </a:lnTo>
                <a:lnTo>
                  <a:pt x="3121012" y="335953"/>
                </a:lnTo>
                <a:lnTo>
                  <a:pt x="3147784" y="323126"/>
                </a:lnTo>
                <a:close/>
              </a:path>
            </a:pathLst>
          </a:custGeom>
          <a:solidFill>
            <a:srgbClr val="E33C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7232880" y="639641"/>
            <a:ext cx="950594" cy="906780"/>
          </a:xfrm>
          <a:custGeom>
            <a:avLst/>
            <a:gdLst/>
            <a:ahLst/>
            <a:cxnLst/>
            <a:rect l="l" t="t" r="r" b="b"/>
            <a:pathLst>
              <a:path w="950595" h="906780">
                <a:moveTo>
                  <a:pt x="557280" y="0"/>
                </a:moveTo>
                <a:lnTo>
                  <a:pt x="430320" y="15021"/>
                </a:lnTo>
                <a:lnTo>
                  <a:pt x="363283" y="32795"/>
                </a:lnTo>
                <a:lnTo>
                  <a:pt x="337068" y="47631"/>
                </a:lnTo>
                <a:lnTo>
                  <a:pt x="332575" y="53841"/>
                </a:lnTo>
                <a:lnTo>
                  <a:pt x="307474" y="49791"/>
                </a:lnTo>
                <a:lnTo>
                  <a:pt x="247487" y="44873"/>
                </a:lnTo>
                <a:lnTo>
                  <a:pt x="175585" y="49935"/>
                </a:lnTo>
                <a:lnTo>
                  <a:pt x="114740" y="75825"/>
                </a:lnTo>
                <a:lnTo>
                  <a:pt x="80208" y="123275"/>
                </a:lnTo>
                <a:lnTo>
                  <a:pt x="66185" y="175762"/>
                </a:lnTo>
                <a:lnTo>
                  <a:pt x="64076" y="218267"/>
                </a:lnTo>
                <a:lnTo>
                  <a:pt x="65283" y="235772"/>
                </a:lnTo>
                <a:lnTo>
                  <a:pt x="54645" y="236836"/>
                </a:lnTo>
                <a:lnTo>
                  <a:pt x="31475" y="245491"/>
                </a:lnTo>
                <a:lnTo>
                  <a:pt x="8888" y="269934"/>
                </a:lnTo>
                <a:lnTo>
                  <a:pt x="0" y="318361"/>
                </a:lnTo>
                <a:lnTo>
                  <a:pt x="22032" y="380882"/>
                </a:lnTo>
                <a:lnTo>
                  <a:pt x="67464" y="436321"/>
                </a:lnTo>
                <a:lnTo>
                  <a:pt x="112311" y="475971"/>
                </a:lnTo>
                <a:lnTo>
                  <a:pt x="132589" y="491123"/>
                </a:lnTo>
                <a:lnTo>
                  <a:pt x="128006" y="501938"/>
                </a:lnTo>
                <a:lnTo>
                  <a:pt x="120784" y="529676"/>
                </a:lnTo>
                <a:lnTo>
                  <a:pt x="120717" y="567277"/>
                </a:lnTo>
                <a:lnTo>
                  <a:pt x="137597" y="607682"/>
                </a:lnTo>
                <a:lnTo>
                  <a:pt x="200523" y="640277"/>
                </a:lnTo>
                <a:lnTo>
                  <a:pt x="301748" y="660700"/>
                </a:lnTo>
                <a:lnTo>
                  <a:pt x="395815" y="671260"/>
                </a:lnTo>
                <a:lnTo>
                  <a:pt x="437273" y="674266"/>
                </a:lnTo>
                <a:lnTo>
                  <a:pt x="790647" y="906243"/>
                </a:lnTo>
                <a:lnTo>
                  <a:pt x="813596" y="865534"/>
                </a:lnTo>
                <a:lnTo>
                  <a:pt x="865148" y="758929"/>
                </a:lnTo>
                <a:lnTo>
                  <a:pt x="919358" y="609707"/>
                </a:lnTo>
                <a:lnTo>
                  <a:pt x="950282" y="441149"/>
                </a:lnTo>
                <a:lnTo>
                  <a:pt x="933392" y="297366"/>
                </a:lnTo>
                <a:lnTo>
                  <a:pt x="882421" y="202642"/>
                </a:lnTo>
                <a:lnTo>
                  <a:pt x="828793" y="150532"/>
                </a:lnTo>
                <a:lnTo>
                  <a:pt x="803933" y="134594"/>
                </a:lnTo>
                <a:lnTo>
                  <a:pt x="796008" y="111360"/>
                </a:lnTo>
                <a:lnTo>
                  <a:pt x="762244" y="61419"/>
                </a:lnTo>
                <a:lnTo>
                  <a:pt x="687662" y="14417"/>
                </a:lnTo>
                <a:lnTo>
                  <a:pt x="557280" y="0"/>
                </a:lnTo>
                <a:close/>
              </a:path>
            </a:pathLst>
          </a:custGeom>
          <a:solidFill>
            <a:srgbClr val="6332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7445546" y="925290"/>
            <a:ext cx="837565" cy="1169035"/>
          </a:xfrm>
          <a:custGeom>
            <a:avLst/>
            <a:gdLst/>
            <a:ahLst/>
            <a:cxnLst/>
            <a:rect l="l" t="t" r="r" b="b"/>
            <a:pathLst>
              <a:path w="837565" h="1169035">
                <a:moveTo>
                  <a:pt x="95055" y="0"/>
                </a:moveTo>
                <a:lnTo>
                  <a:pt x="60954" y="24646"/>
                </a:lnTo>
                <a:lnTo>
                  <a:pt x="26516" y="65757"/>
                </a:lnTo>
                <a:lnTo>
                  <a:pt x="3956" y="121857"/>
                </a:lnTo>
                <a:lnTo>
                  <a:pt x="0" y="156979"/>
                </a:lnTo>
                <a:lnTo>
                  <a:pt x="960" y="185652"/>
                </a:lnTo>
                <a:lnTo>
                  <a:pt x="4147" y="233731"/>
                </a:lnTo>
                <a:lnTo>
                  <a:pt x="9100" y="293712"/>
                </a:lnTo>
                <a:lnTo>
                  <a:pt x="15360" y="358092"/>
                </a:lnTo>
                <a:lnTo>
                  <a:pt x="22468" y="419366"/>
                </a:lnTo>
                <a:lnTo>
                  <a:pt x="29965" y="470031"/>
                </a:lnTo>
                <a:lnTo>
                  <a:pt x="51335" y="542009"/>
                </a:lnTo>
                <a:lnTo>
                  <a:pt x="70621" y="594828"/>
                </a:lnTo>
                <a:lnTo>
                  <a:pt x="91888" y="651028"/>
                </a:lnTo>
                <a:lnTo>
                  <a:pt x="111775" y="700592"/>
                </a:lnTo>
                <a:lnTo>
                  <a:pt x="143080" y="754757"/>
                </a:lnTo>
                <a:lnTo>
                  <a:pt x="181220" y="772593"/>
                </a:lnTo>
                <a:lnTo>
                  <a:pt x="200787" y="774063"/>
                </a:lnTo>
                <a:lnTo>
                  <a:pt x="219758" y="773266"/>
                </a:lnTo>
                <a:lnTo>
                  <a:pt x="236610" y="771253"/>
                </a:lnTo>
                <a:lnTo>
                  <a:pt x="248677" y="769191"/>
                </a:lnTo>
                <a:lnTo>
                  <a:pt x="253292" y="768244"/>
                </a:lnTo>
                <a:lnTo>
                  <a:pt x="279045" y="965636"/>
                </a:lnTo>
                <a:lnTo>
                  <a:pt x="179721" y="995373"/>
                </a:lnTo>
                <a:lnTo>
                  <a:pt x="178339" y="1007230"/>
                </a:lnTo>
                <a:lnTo>
                  <a:pt x="179785" y="1037156"/>
                </a:lnTo>
                <a:lnTo>
                  <a:pt x="192450" y="1076685"/>
                </a:lnTo>
                <a:lnTo>
                  <a:pt x="224722" y="1117349"/>
                </a:lnTo>
                <a:lnTo>
                  <a:pt x="283630" y="1150201"/>
                </a:lnTo>
                <a:lnTo>
                  <a:pt x="325697" y="1161466"/>
                </a:lnTo>
                <a:lnTo>
                  <a:pt x="377497" y="1167954"/>
                </a:lnTo>
                <a:lnTo>
                  <a:pt x="440026" y="1168660"/>
                </a:lnTo>
                <a:lnTo>
                  <a:pt x="502211" y="1163148"/>
                </a:lnTo>
                <a:lnTo>
                  <a:pt x="558249" y="1152091"/>
                </a:lnTo>
                <a:lnTo>
                  <a:pt x="608378" y="1136466"/>
                </a:lnTo>
                <a:lnTo>
                  <a:pt x="652834" y="1117248"/>
                </a:lnTo>
                <a:lnTo>
                  <a:pt x="691854" y="1095414"/>
                </a:lnTo>
                <a:lnTo>
                  <a:pt x="725675" y="1071938"/>
                </a:lnTo>
                <a:lnTo>
                  <a:pt x="777150" y="1025567"/>
                </a:lnTo>
                <a:lnTo>
                  <a:pt x="811810" y="983743"/>
                </a:lnTo>
                <a:lnTo>
                  <a:pt x="837493" y="941852"/>
                </a:lnTo>
                <a:lnTo>
                  <a:pt x="702755" y="916223"/>
                </a:lnTo>
                <a:lnTo>
                  <a:pt x="680706" y="857500"/>
                </a:lnTo>
                <a:lnTo>
                  <a:pt x="631451" y="723356"/>
                </a:lnTo>
                <a:lnTo>
                  <a:pt x="580330" y="576831"/>
                </a:lnTo>
                <a:lnTo>
                  <a:pt x="552682" y="480964"/>
                </a:lnTo>
                <a:lnTo>
                  <a:pt x="547130" y="445765"/>
                </a:lnTo>
                <a:lnTo>
                  <a:pt x="557556" y="444762"/>
                </a:lnTo>
                <a:lnTo>
                  <a:pt x="579002" y="431232"/>
                </a:lnTo>
                <a:lnTo>
                  <a:pt x="613207" y="402510"/>
                </a:lnTo>
                <a:lnTo>
                  <a:pt x="632742" y="341030"/>
                </a:lnTo>
                <a:lnTo>
                  <a:pt x="634415" y="307461"/>
                </a:lnTo>
                <a:lnTo>
                  <a:pt x="632375" y="275989"/>
                </a:lnTo>
                <a:lnTo>
                  <a:pt x="613683" y="235984"/>
                </a:lnTo>
                <a:lnTo>
                  <a:pt x="581106" y="224988"/>
                </a:lnTo>
                <a:lnTo>
                  <a:pt x="563571" y="226772"/>
                </a:lnTo>
                <a:lnTo>
                  <a:pt x="547298" y="232739"/>
                </a:lnTo>
                <a:lnTo>
                  <a:pt x="532371" y="241666"/>
                </a:lnTo>
                <a:lnTo>
                  <a:pt x="518664" y="252703"/>
                </a:lnTo>
                <a:lnTo>
                  <a:pt x="506049" y="265001"/>
                </a:lnTo>
                <a:lnTo>
                  <a:pt x="489593" y="246508"/>
                </a:lnTo>
                <a:lnTo>
                  <a:pt x="479257" y="223640"/>
                </a:lnTo>
                <a:lnTo>
                  <a:pt x="472975" y="198372"/>
                </a:lnTo>
                <a:lnTo>
                  <a:pt x="468685" y="172681"/>
                </a:lnTo>
                <a:lnTo>
                  <a:pt x="463326" y="147047"/>
                </a:lnTo>
                <a:lnTo>
                  <a:pt x="440489" y="101837"/>
                </a:lnTo>
                <a:lnTo>
                  <a:pt x="397798" y="83045"/>
                </a:lnTo>
                <a:lnTo>
                  <a:pt x="386060" y="82822"/>
                </a:lnTo>
                <a:lnTo>
                  <a:pt x="374324" y="83239"/>
                </a:lnTo>
                <a:lnTo>
                  <a:pt x="328143" y="86616"/>
                </a:lnTo>
                <a:lnTo>
                  <a:pt x="236189" y="96321"/>
                </a:lnTo>
                <a:lnTo>
                  <a:pt x="190334" y="99582"/>
                </a:lnTo>
                <a:lnTo>
                  <a:pt x="171804" y="102555"/>
                </a:lnTo>
                <a:lnTo>
                  <a:pt x="154402" y="104012"/>
                </a:lnTo>
                <a:lnTo>
                  <a:pt x="138868" y="102343"/>
                </a:lnTo>
                <a:lnTo>
                  <a:pt x="125942" y="95938"/>
                </a:lnTo>
                <a:lnTo>
                  <a:pt x="105867" y="68470"/>
                </a:lnTo>
                <a:lnTo>
                  <a:pt x="96945" y="36877"/>
                </a:lnTo>
                <a:lnTo>
                  <a:pt x="94799" y="10831"/>
                </a:lnTo>
                <a:lnTo>
                  <a:pt x="95055" y="0"/>
                </a:lnTo>
                <a:close/>
              </a:path>
            </a:pathLst>
          </a:custGeom>
          <a:solidFill>
            <a:srgbClr val="FFAB8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5" name="bg object 10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55039" y="1168834"/>
            <a:ext cx="80530" cy="237461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7698829" y="1211211"/>
            <a:ext cx="324485" cy="523875"/>
          </a:xfrm>
          <a:custGeom>
            <a:avLst/>
            <a:gdLst/>
            <a:ahLst/>
            <a:cxnLst/>
            <a:rect l="l" t="t" r="r" b="b"/>
            <a:pathLst>
              <a:path w="324484" h="523875">
                <a:moveTo>
                  <a:pt x="279349" y="216750"/>
                </a:moveTo>
                <a:lnTo>
                  <a:pt x="249326" y="275704"/>
                </a:lnTo>
                <a:lnTo>
                  <a:pt x="214515" y="331076"/>
                </a:lnTo>
                <a:lnTo>
                  <a:pt x="168910" y="387426"/>
                </a:lnTo>
                <a:lnTo>
                  <a:pt x="108318" y="438073"/>
                </a:lnTo>
                <a:lnTo>
                  <a:pt x="54063" y="466712"/>
                </a:lnTo>
                <a:lnTo>
                  <a:pt x="14998" y="479437"/>
                </a:lnTo>
                <a:lnTo>
                  <a:pt x="0" y="482320"/>
                </a:lnTo>
                <a:lnTo>
                  <a:pt x="5359" y="523379"/>
                </a:lnTo>
                <a:lnTo>
                  <a:pt x="74091" y="508622"/>
                </a:lnTo>
                <a:lnTo>
                  <a:pt x="119938" y="481558"/>
                </a:lnTo>
                <a:lnTo>
                  <a:pt x="136220" y="470496"/>
                </a:lnTo>
                <a:lnTo>
                  <a:pt x="167640" y="445503"/>
                </a:lnTo>
                <a:lnTo>
                  <a:pt x="210781" y="390982"/>
                </a:lnTo>
                <a:lnTo>
                  <a:pt x="237223" y="343001"/>
                </a:lnTo>
                <a:lnTo>
                  <a:pt x="262763" y="270713"/>
                </a:lnTo>
                <a:lnTo>
                  <a:pt x="274447" y="233045"/>
                </a:lnTo>
                <a:lnTo>
                  <a:pt x="279349" y="216750"/>
                </a:lnTo>
                <a:close/>
              </a:path>
              <a:path w="324484" h="523875">
                <a:moveTo>
                  <a:pt x="323862" y="65951"/>
                </a:moveTo>
                <a:lnTo>
                  <a:pt x="319125" y="27673"/>
                </a:lnTo>
                <a:lnTo>
                  <a:pt x="300215" y="0"/>
                </a:lnTo>
                <a:lnTo>
                  <a:pt x="295795" y="825"/>
                </a:lnTo>
                <a:lnTo>
                  <a:pt x="289572" y="6350"/>
                </a:lnTo>
                <a:lnTo>
                  <a:pt x="288277" y="11404"/>
                </a:lnTo>
                <a:lnTo>
                  <a:pt x="294043" y="19621"/>
                </a:lnTo>
                <a:lnTo>
                  <a:pt x="302145" y="18783"/>
                </a:lnTo>
                <a:lnTo>
                  <a:pt x="306870" y="25196"/>
                </a:lnTo>
                <a:lnTo>
                  <a:pt x="307594" y="29400"/>
                </a:lnTo>
                <a:lnTo>
                  <a:pt x="308165" y="37122"/>
                </a:lnTo>
                <a:lnTo>
                  <a:pt x="307746" y="44856"/>
                </a:lnTo>
                <a:lnTo>
                  <a:pt x="306362" y="52463"/>
                </a:lnTo>
                <a:lnTo>
                  <a:pt x="303999" y="59855"/>
                </a:lnTo>
                <a:lnTo>
                  <a:pt x="301447" y="66357"/>
                </a:lnTo>
                <a:lnTo>
                  <a:pt x="297776" y="72428"/>
                </a:lnTo>
                <a:lnTo>
                  <a:pt x="295656" y="79095"/>
                </a:lnTo>
                <a:lnTo>
                  <a:pt x="294297" y="88074"/>
                </a:lnTo>
                <a:lnTo>
                  <a:pt x="295668" y="96621"/>
                </a:lnTo>
                <a:lnTo>
                  <a:pt x="300367" y="101015"/>
                </a:lnTo>
                <a:lnTo>
                  <a:pt x="308991" y="97536"/>
                </a:lnTo>
                <a:lnTo>
                  <a:pt x="319697" y="83489"/>
                </a:lnTo>
                <a:lnTo>
                  <a:pt x="323862" y="65951"/>
                </a:lnTo>
                <a:close/>
              </a:path>
            </a:pathLst>
          </a:custGeom>
          <a:solidFill>
            <a:srgbClr val="C772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7440003" y="1108163"/>
            <a:ext cx="339090" cy="92710"/>
          </a:xfrm>
          <a:custGeom>
            <a:avLst/>
            <a:gdLst/>
            <a:ahLst/>
            <a:cxnLst/>
            <a:rect l="l" t="t" r="r" b="b"/>
            <a:pathLst>
              <a:path w="339090" h="92709">
                <a:moveTo>
                  <a:pt x="101079" y="61607"/>
                </a:moveTo>
                <a:lnTo>
                  <a:pt x="100558" y="58712"/>
                </a:lnTo>
                <a:lnTo>
                  <a:pt x="99021" y="50292"/>
                </a:lnTo>
                <a:lnTo>
                  <a:pt x="91846" y="44450"/>
                </a:lnTo>
                <a:lnTo>
                  <a:pt x="83959" y="45262"/>
                </a:lnTo>
                <a:lnTo>
                  <a:pt x="27076" y="55473"/>
                </a:lnTo>
                <a:lnTo>
                  <a:pt x="0" y="72224"/>
                </a:lnTo>
                <a:lnTo>
                  <a:pt x="1003" y="84048"/>
                </a:lnTo>
                <a:lnTo>
                  <a:pt x="8737" y="92671"/>
                </a:lnTo>
                <a:lnTo>
                  <a:pt x="20904" y="92671"/>
                </a:lnTo>
                <a:lnTo>
                  <a:pt x="39281" y="86296"/>
                </a:lnTo>
                <a:lnTo>
                  <a:pt x="56032" y="83083"/>
                </a:lnTo>
                <a:lnTo>
                  <a:pt x="72186" y="81495"/>
                </a:lnTo>
                <a:lnTo>
                  <a:pt x="86398" y="81051"/>
                </a:lnTo>
                <a:lnTo>
                  <a:pt x="92951" y="79413"/>
                </a:lnTo>
                <a:lnTo>
                  <a:pt x="97993" y="75095"/>
                </a:lnTo>
                <a:lnTo>
                  <a:pt x="100901" y="68897"/>
                </a:lnTo>
                <a:lnTo>
                  <a:pt x="101079" y="61607"/>
                </a:lnTo>
                <a:close/>
              </a:path>
              <a:path w="339090" h="92709">
                <a:moveTo>
                  <a:pt x="338772" y="19608"/>
                </a:moveTo>
                <a:lnTo>
                  <a:pt x="300291" y="0"/>
                </a:lnTo>
                <a:lnTo>
                  <a:pt x="290550" y="368"/>
                </a:lnTo>
                <a:lnTo>
                  <a:pt x="231940" y="11366"/>
                </a:lnTo>
                <a:lnTo>
                  <a:pt x="195453" y="25958"/>
                </a:lnTo>
                <a:lnTo>
                  <a:pt x="185915" y="36271"/>
                </a:lnTo>
                <a:lnTo>
                  <a:pt x="187223" y="43535"/>
                </a:lnTo>
                <a:lnTo>
                  <a:pt x="189915" y="50152"/>
                </a:lnTo>
                <a:lnTo>
                  <a:pt x="194729" y="54737"/>
                </a:lnTo>
                <a:lnTo>
                  <a:pt x="200837" y="56769"/>
                </a:lnTo>
                <a:lnTo>
                  <a:pt x="207391" y="55714"/>
                </a:lnTo>
                <a:lnTo>
                  <a:pt x="221589" y="50444"/>
                </a:lnTo>
                <a:lnTo>
                  <a:pt x="240957" y="45072"/>
                </a:lnTo>
                <a:lnTo>
                  <a:pt x="265963" y="40220"/>
                </a:lnTo>
                <a:lnTo>
                  <a:pt x="297103" y="36550"/>
                </a:lnTo>
                <a:lnTo>
                  <a:pt x="324777" y="34620"/>
                </a:lnTo>
                <a:lnTo>
                  <a:pt x="334975" y="29718"/>
                </a:lnTo>
                <a:lnTo>
                  <a:pt x="338772" y="19608"/>
                </a:lnTo>
                <a:close/>
              </a:path>
            </a:pathLst>
          </a:custGeom>
          <a:solidFill>
            <a:srgbClr val="4B374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559655" y="1457610"/>
            <a:ext cx="148041" cy="79536"/>
          </a:xfrm>
          <a:prstGeom prst="rect">
            <a:avLst/>
          </a:prstGeom>
        </p:spPr>
      </p:pic>
      <p:sp>
        <p:nvSpPr>
          <p:cNvPr id="109" name="bg object 109"/>
          <p:cNvSpPr/>
          <p:nvPr/>
        </p:nvSpPr>
        <p:spPr>
          <a:xfrm>
            <a:off x="7486714" y="1228458"/>
            <a:ext cx="234950" cy="95250"/>
          </a:xfrm>
          <a:custGeom>
            <a:avLst/>
            <a:gdLst/>
            <a:ahLst/>
            <a:cxnLst/>
            <a:rect l="l" t="t" r="r" b="b"/>
            <a:pathLst>
              <a:path w="234950" h="95250">
                <a:moveTo>
                  <a:pt x="40703" y="66802"/>
                </a:moveTo>
                <a:lnTo>
                  <a:pt x="38646" y="56248"/>
                </a:lnTo>
                <a:lnTo>
                  <a:pt x="33921" y="47764"/>
                </a:lnTo>
                <a:lnTo>
                  <a:pt x="27203" y="42189"/>
                </a:lnTo>
                <a:lnTo>
                  <a:pt x="19177" y="40386"/>
                </a:lnTo>
                <a:lnTo>
                  <a:pt x="11353" y="42875"/>
                </a:lnTo>
                <a:lnTo>
                  <a:pt x="5143" y="48996"/>
                </a:lnTo>
                <a:lnTo>
                  <a:pt x="1155" y="57848"/>
                </a:lnTo>
                <a:lnTo>
                  <a:pt x="0" y="68541"/>
                </a:lnTo>
                <a:lnTo>
                  <a:pt x="2057" y="79095"/>
                </a:lnTo>
                <a:lnTo>
                  <a:pt x="6794" y="87579"/>
                </a:lnTo>
                <a:lnTo>
                  <a:pt x="13512" y="93141"/>
                </a:lnTo>
                <a:lnTo>
                  <a:pt x="21526" y="94945"/>
                </a:lnTo>
                <a:lnTo>
                  <a:pt x="29362" y="92468"/>
                </a:lnTo>
                <a:lnTo>
                  <a:pt x="35585" y="86347"/>
                </a:lnTo>
                <a:lnTo>
                  <a:pt x="39560" y="77482"/>
                </a:lnTo>
                <a:lnTo>
                  <a:pt x="40703" y="66802"/>
                </a:lnTo>
                <a:close/>
              </a:path>
              <a:path w="234950" h="95250">
                <a:moveTo>
                  <a:pt x="234759" y="26416"/>
                </a:moveTo>
                <a:lnTo>
                  <a:pt x="232702" y="15862"/>
                </a:lnTo>
                <a:lnTo>
                  <a:pt x="227965" y="7378"/>
                </a:lnTo>
                <a:lnTo>
                  <a:pt x="221246" y="1803"/>
                </a:lnTo>
                <a:lnTo>
                  <a:pt x="213233" y="0"/>
                </a:lnTo>
                <a:lnTo>
                  <a:pt x="205409" y="2489"/>
                </a:lnTo>
                <a:lnTo>
                  <a:pt x="199186" y="8610"/>
                </a:lnTo>
                <a:lnTo>
                  <a:pt x="195199" y="17475"/>
                </a:lnTo>
                <a:lnTo>
                  <a:pt x="194056" y="28155"/>
                </a:lnTo>
                <a:lnTo>
                  <a:pt x="196113" y="38709"/>
                </a:lnTo>
                <a:lnTo>
                  <a:pt x="200837" y="47193"/>
                </a:lnTo>
                <a:lnTo>
                  <a:pt x="207556" y="52755"/>
                </a:lnTo>
                <a:lnTo>
                  <a:pt x="215582" y="54559"/>
                </a:lnTo>
                <a:lnTo>
                  <a:pt x="223405" y="52082"/>
                </a:lnTo>
                <a:lnTo>
                  <a:pt x="229628" y="45948"/>
                </a:lnTo>
                <a:lnTo>
                  <a:pt x="233616" y="37096"/>
                </a:lnTo>
                <a:lnTo>
                  <a:pt x="234759" y="26416"/>
                </a:lnTo>
                <a:close/>
              </a:path>
            </a:pathLst>
          </a:custGeom>
          <a:solidFill>
            <a:srgbClr val="4B374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0" name="bg object 11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677500" y="3920437"/>
            <a:ext cx="1971524" cy="131493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427495" y="2935276"/>
            <a:ext cx="1518981" cy="1066814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088181" y="3297026"/>
            <a:ext cx="103224" cy="151962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768603" y="3701515"/>
            <a:ext cx="1369306" cy="1233587"/>
          </a:xfrm>
          <a:prstGeom prst="rect">
            <a:avLst/>
          </a:prstGeom>
        </p:spPr>
      </p:pic>
      <p:sp>
        <p:nvSpPr>
          <p:cNvPr id="114" name="bg object 114"/>
          <p:cNvSpPr/>
          <p:nvPr/>
        </p:nvSpPr>
        <p:spPr>
          <a:xfrm>
            <a:off x="3785757" y="4268036"/>
            <a:ext cx="430530" cy="1055370"/>
          </a:xfrm>
          <a:custGeom>
            <a:avLst/>
            <a:gdLst/>
            <a:ahLst/>
            <a:cxnLst/>
            <a:rect l="l" t="t" r="r" b="b"/>
            <a:pathLst>
              <a:path w="430529" h="1055370">
                <a:moveTo>
                  <a:pt x="0" y="0"/>
                </a:moveTo>
                <a:lnTo>
                  <a:pt x="66797" y="5800"/>
                </a:lnTo>
                <a:lnTo>
                  <a:pt x="138755" y="28190"/>
                </a:lnTo>
                <a:lnTo>
                  <a:pt x="175284" y="45534"/>
                </a:lnTo>
                <a:lnTo>
                  <a:pt x="211438" y="66940"/>
                </a:lnTo>
                <a:lnTo>
                  <a:pt x="246665" y="92378"/>
                </a:lnTo>
                <a:lnTo>
                  <a:pt x="280409" y="121821"/>
                </a:lnTo>
                <a:lnTo>
                  <a:pt x="312114" y="155240"/>
                </a:lnTo>
                <a:lnTo>
                  <a:pt x="341228" y="192607"/>
                </a:lnTo>
                <a:lnTo>
                  <a:pt x="367195" y="233892"/>
                </a:lnTo>
                <a:lnTo>
                  <a:pt x="389460" y="279067"/>
                </a:lnTo>
                <a:lnTo>
                  <a:pt x="407469" y="328104"/>
                </a:lnTo>
                <a:lnTo>
                  <a:pt x="420667" y="380975"/>
                </a:lnTo>
                <a:lnTo>
                  <a:pt x="428499" y="437649"/>
                </a:lnTo>
                <a:lnTo>
                  <a:pt x="430411" y="498100"/>
                </a:lnTo>
                <a:lnTo>
                  <a:pt x="427658" y="725322"/>
                </a:lnTo>
                <a:lnTo>
                  <a:pt x="428006" y="901107"/>
                </a:lnTo>
                <a:lnTo>
                  <a:pt x="429585" y="1014563"/>
                </a:lnTo>
                <a:lnTo>
                  <a:pt x="430527" y="1054801"/>
                </a:lnTo>
              </a:path>
            </a:pathLst>
          </a:custGeom>
          <a:ln w="12698">
            <a:solidFill>
              <a:srgbClr val="41304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5" name="bg object 11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51173" y="273186"/>
            <a:ext cx="3215994" cy="9287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4032" y="187956"/>
            <a:ext cx="7245335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C2B6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640141"/>
            <a:ext cx="9624060" cy="4706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-12700" y="6795615"/>
            <a:ext cx="1071943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6631876"/>
            <a:ext cx="2459482" cy="356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6631876"/>
            <a:ext cx="2459482" cy="356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jpg"/><Relationship Id="rId13" Type="http://schemas.openxmlformats.org/officeDocument/2006/relationships/image" Target="../media/image45.png"/><Relationship Id="rId14" Type="http://schemas.openxmlformats.org/officeDocument/2006/relationships/image" Target="../media/image4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26.png"/><Relationship Id="rId6" Type="http://schemas.openxmlformats.org/officeDocument/2006/relationships/image" Target="../media/image158.jpg"/><Relationship Id="rId7" Type="http://schemas.openxmlformats.org/officeDocument/2006/relationships/image" Target="../media/image159.png"/><Relationship Id="rId8" Type="http://schemas.openxmlformats.org/officeDocument/2006/relationships/image" Target="../media/image160.png"/><Relationship Id="rId9" Type="http://schemas.openxmlformats.org/officeDocument/2006/relationships/image" Target="../media/image161.png"/><Relationship Id="rId10" Type="http://schemas.openxmlformats.org/officeDocument/2006/relationships/image" Target="../media/image162.png"/><Relationship Id="rId11" Type="http://schemas.openxmlformats.org/officeDocument/2006/relationships/image" Target="../media/image163.jp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4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26.png"/><Relationship Id="rId4" Type="http://schemas.openxmlformats.org/officeDocument/2006/relationships/image" Target="../media/image170.jpg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7" Type="http://schemas.openxmlformats.org/officeDocument/2006/relationships/image" Target="../media/image173.png"/><Relationship Id="rId8" Type="http://schemas.openxmlformats.org/officeDocument/2006/relationships/image" Target="../media/image174.png"/><Relationship Id="rId9" Type="http://schemas.openxmlformats.org/officeDocument/2006/relationships/image" Target="../media/image175.png"/><Relationship Id="rId10" Type="http://schemas.openxmlformats.org/officeDocument/2006/relationships/image" Target="../media/image176.png"/><Relationship Id="rId11" Type="http://schemas.openxmlformats.org/officeDocument/2006/relationships/image" Target="../media/image4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4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79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57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5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117.png"/><Relationship Id="rId24" Type="http://schemas.openxmlformats.org/officeDocument/2006/relationships/image" Target="../media/image118.png"/><Relationship Id="rId25" Type="http://schemas.openxmlformats.org/officeDocument/2006/relationships/image" Target="../media/image119.png"/><Relationship Id="rId26" Type="http://schemas.openxmlformats.org/officeDocument/2006/relationships/image" Target="../media/image120.png"/><Relationship Id="rId27" Type="http://schemas.openxmlformats.org/officeDocument/2006/relationships/image" Target="../media/image92.pn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png"/><Relationship Id="rId32" Type="http://schemas.openxmlformats.org/officeDocument/2006/relationships/image" Target="../media/image45.png"/><Relationship Id="rId33" Type="http://schemas.openxmlformats.org/officeDocument/2006/relationships/image" Target="../media/image4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jp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4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26.png"/><Relationship Id="rId4" Type="http://schemas.openxmlformats.org/officeDocument/2006/relationships/image" Target="../media/image131.jp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4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2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92.png"/><Relationship Id="rId9" Type="http://schemas.openxmlformats.org/officeDocument/2006/relationships/image" Target="../media/image141.png"/><Relationship Id="rId10" Type="http://schemas.openxmlformats.org/officeDocument/2006/relationships/image" Target="../media/image4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26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54.png"/><Relationship Id="rId17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5"/>
              <a:t>Оплачивайте</a:t>
            </a:r>
            <a:r>
              <a:rPr dirty="0" spc="-285"/>
              <a:t> </a:t>
            </a:r>
            <a:r>
              <a:rPr dirty="0" spc="365"/>
              <a:t>ЖКУ</a:t>
            </a:r>
            <a:r>
              <a:rPr dirty="0" spc="-285"/>
              <a:t> </a:t>
            </a:r>
            <a:r>
              <a:rPr dirty="0" spc="55"/>
              <a:t>онлайн!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84942" y="1254957"/>
            <a:ext cx="10103485" cy="5196205"/>
            <a:chOff x="284942" y="1254957"/>
            <a:chExt cx="10103485" cy="51962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295" y="5383029"/>
              <a:ext cx="6663267" cy="5587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290751" y="4850244"/>
              <a:ext cx="4942205" cy="749935"/>
            </a:xfrm>
            <a:custGeom>
              <a:avLst/>
              <a:gdLst/>
              <a:ahLst/>
              <a:cxnLst/>
              <a:rect l="l" t="t" r="r" b="b"/>
              <a:pathLst>
                <a:path w="4942205" h="749935">
                  <a:moveTo>
                    <a:pt x="449935" y="0"/>
                  </a:moveTo>
                  <a:lnTo>
                    <a:pt x="131597" y="0"/>
                  </a:lnTo>
                  <a:lnTo>
                    <a:pt x="0" y="732053"/>
                  </a:lnTo>
                  <a:lnTo>
                    <a:pt x="65798" y="732053"/>
                  </a:lnTo>
                  <a:lnTo>
                    <a:pt x="449935" y="0"/>
                  </a:lnTo>
                  <a:close/>
                </a:path>
                <a:path w="4942205" h="749935">
                  <a:moveTo>
                    <a:pt x="4942040" y="749452"/>
                  </a:moveTo>
                  <a:lnTo>
                    <a:pt x="4810455" y="17386"/>
                  </a:lnTo>
                  <a:lnTo>
                    <a:pt x="4492104" y="17386"/>
                  </a:lnTo>
                  <a:lnTo>
                    <a:pt x="4876241" y="749452"/>
                  </a:lnTo>
                  <a:lnTo>
                    <a:pt x="4942040" y="749452"/>
                  </a:lnTo>
                  <a:close/>
                </a:path>
              </a:pathLst>
            </a:custGeom>
            <a:solidFill>
              <a:srgbClr val="5A41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42" y="1917227"/>
              <a:ext cx="6949954" cy="31114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12123" y="4073950"/>
              <a:ext cx="4468495" cy="410845"/>
            </a:xfrm>
            <a:custGeom>
              <a:avLst/>
              <a:gdLst/>
              <a:ahLst/>
              <a:cxnLst/>
              <a:rect l="l" t="t" r="r" b="b"/>
              <a:pathLst>
                <a:path w="4468495" h="410845">
                  <a:moveTo>
                    <a:pt x="3561089" y="0"/>
                  </a:moveTo>
                  <a:lnTo>
                    <a:pt x="3411993" y="453"/>
                  </a:lnTo>
                  <a:lnTo>
                    <a:pt x="3113813" y="2425"/>
                  </a:lnTo>
                  <a:lnTo>
                    <a:pt x="678543" y="7117"/>
                  </a:lnTo>
                  <a:lnTo>
                    <a:pt x="634329" y="7529"/>
                  </a:lnTo>
                  <a:lnTo>
                    <a:pt x="584553" y="8281"/>
                  </a:lnTo>
                  <a:lnTo>
                    <a:pt x="530371" y="9457"/>
                  </a:lnTo>
                  <a:lnTo>
                    <a:pt x="472935" y="11144"/>
                  </a:lnTo>
                  <a:lnTo>
                    <a:pt x="413399" y="13426"/>
                  </a:lnTo>
                  <a:lnTo>
                    <a:pt x="352918" y="16388"/>
                  </a:lnTo>
                  <a:lnTo>
                    <a:pt x="292645" y="20116"/>
                  </a:lnTo>
                  <a:lnTo>
                    <a:pt x="233734" y="24694"/>
                  </a:lnTo>
                  <a:lnTo>
                    <a:pt x="177340" y="30209"/>
                  </a:lnTo>
                  <a:lnTo>
                    <a:pt x="124615" y="36744"/>
                  </a:lnTo>
                  <a:lnTo>
                    <a:pt x="76714" y="44387"/>
                  </a:lnTo>
                  <a:lnTo>
                    <a:pt x="34791" y="53220"/>
                  </a:lnTo>
                  <a:lnTo>
                    <a:pt x="0" y="63331"/>
                  </a:lnTo>
                  <a:lnTo>
                    <a:pt x="19775" y="93323"/>
                  </a:lnTo>
                  <a:lnTo>
                    <a:pt x="49400" y="124003"/>
                  </a:lnTo>
                  <a:lnTo>
                    <a:pt x="86824" y="154604"/>
                  </a:lnTo>
                  <a:lnTo>
                    <a:pt x="129996" y="184362"/>
                  </a:lnTo>
                  <a:lnTo>
                    <a:pt x="176864" y="212513"/>
                  </a:lnTo>
                  <a:lnTo>
                    <a:pt x="225376" y="238290"/>
                  </a:lnTo>
                  <a:lnTo>
                    <a:pt x="273480" y="260929"/>
                  </a:lnTo>
                  <a:lnTo>
                    <a:pt x="319127" y="279664"/>
                  </a:lnTo>
                  <a:lnTo>
                    <a:pt x="360263" y="293731"/>
                  </a:lnTo>
                  <a:lnTo>
                    <a:pt x="433829" y="309178"/>
                  </a:lnTo>
                  <a:lnTo>
                    <a:pt x="476715" y="315960"/>
                  </a:lnTo>
                  <a:lnTo>
                    <a:pt x="522982" y="322683"/>
                  </a:lnTo>
                  <a:lnTo>
                    <a:pt x="572118" y="329320"/>
                  </a:lnTo>
                  <a:lnTo>
                    <a:pt x="623608" y="335842"/>
                  </a:lnTo>
                  <a:lnTo>
                    <a:pt x="676941" y="342221"/>
                  </a:lnTo>
                  <a:lnTo>
                    <a:pt x="731602" y="348431"/>
                  </a:lnTo>
                  <a:lnTo>
                    <a:pt x="787079" y="354442"/>
                  </a:lnTo>
                  <a:lnTo>
                    <a:pt x="842859" y="360227"/>
                  </a:lnTo>
                  <a:lnTo>
                    <a:pt x="898428" y="365758"/>
                  </a:lnTo>
                  <a:lnTo>
                    <a:pt x="953274" y="371007"/>
                  </a:lnTo>
                  <a:lnTo>
                    <a:pt x="1006884" y="375947"/>
                  </a:lnTo>
                  <a:lnTo>
                    <a:pt x="1108340" y="384785"/>
                  </a:lnTo>
                  <a:lnTo>
                    <a:pt x="1150725" y="393174"/>
                  </a:lnTo>
                  <a:lnTo>
                    <a:pt x="1197933" y="399655"/>
                  </a:lnTo>
                  <a:lnTo>
                    <a:pt x="1248872" y="404439"/>
                  </a:lnTo>
                  <a:lnTo>
                    <a:pt x="1302448" y="407737"/>
                  </a:lnTo>
                  <a:lnTo>
                    <a:pt x="1357569" y="409758"/>
                  </a:lnTo>
                  <a:lnTo>
                    <a:pt x="1413144" y="410713"/>
                  </a:lnTo>
                  <a:lnTo>
                    <a:pt x="1468079" y="410813"/>
                  </a:lnTo>
                  <a:lnTo>
                    <a:pt x="1521281" y="410268"/>
                  </a:lnTo>
                  <a:lnTo>
                    <a:pt x="1571659" y="409289"/>
                  </a:lnTo>
                  <a:lnTo>
                    <a:pt x="1659570" y="406867"/>
                  </a:lnTo>
                  <a:lnTo>
                    <a:pt x="1714562" y="408197"/>
                  </a:lnTo>
                  <a:lnTo>
                    <a:pt x="1768127" y="407053"/>
                  </a:lnTo>
                  <a:lnTo>
                    <a:pt x="1820791" y="404298"/>
                  </a:lnTo>
                  <a:lnTo>
                    <a:pt x="1925514" y="397392"/>
                  </a:lnTo>
                  <a:lnTo>
                    <a:pt x="1978623" y="394963"/>
                  </a:lnTo>
                  <a:lnTo>
                    <a:pt x="2032931" y="394365"/>
                  </a:lnTo>
                  <a:lnTo>
                    <a:pt x="2064499" y="397333"/>
                  </a:lnTo>
                  <a:lnTo>
                    <a:pt x="2099928" y="399885"/>
                  </a:lnTo>
                  <a:lnTo>
                    <a:pt x="2138914" y="402029"/>
                  </a:lnTo>
                  <a:lnTo>
                    <a:pt x="2181150" y="403771"/>
                  </a:lnTo>
                  <a:lnTo>
                    <a:pt x="2226330" y="405120"/>
                  </a:lnTo>
                  <a:lnTo>
                    <a:pt x="2274146" y="406080"/>
                  </a:lnTo>
                  <a:lnTo>
                    <a:pt x="2324294" y="406662"/>
                  </a:lnTo>
                  <a:lnTo>
                    <a:pt x="2376467" y="406870"/>
                  </a:lnTo>
                  <a:lnTo>
                    <a:pt x="2430358" y="406713"/>
                  </a:lnTo>
                  <a:lnTo>
                    <a:pt x="2485662" y="406198"/>
                  </a:lnTo>
                  <a:lnTo>
                    <a:pt x="2542072" y="405331"/>
                  </a:lnTo>
                  <a:lnTo>
                    <a:pt x="2599281" y="404121"/>
                  </a:lnTo>
                  <a:lnTo>
                    <a:pt x="2656984" y="402574"/>
                  </a:lnTo>
                  <a:lnTo>
                    <a:pt x="2714874" y="400698"/>
                  </a:lnTo>
                  <a:lnTo>
                    <a:pt x="2772645" y="398499"/>
                  </a:lnTo>
                  <a:lnTo>
                    <a:pt x="2829991" y="395985"/>
                  </a:lnTo>
                  <a:lnTo>
                    <a:pt x="2886606" y="393163"/>
                  </a:lnTo>
                  <a:lnTo>
                    <a:pt x="2942182" y="390041"/>
                  </a:lnTo>
                  <a:lnTo>
                    <a:pt x="2996414" y="386625"/>
                  </a:lnTo>
                  <a:lnTo>
                    <a:pt x="3089729" y="380211"/>
                  </a:lnTo>
                  <a:lnTo>
                    <a:pt x="3133742" y="377836"/>
                  </a:lnTo>
                  <a:lnTo>
                    <a:pt x="3180710" y="375742"/>
                  </a:lnTo>
                  <a:lnTo>
                    <a:pt x="3230305" y="373874"/>
                  </a:lnTo>
                  <a:lnTo>
                    <a:pt x="3336072" y="370595"/>
                  </a:lnTo>
                  <a:lnTo>
                    <a:pt x="3564766" y="364306"/>
                  </a:lnTo>
                  <a:lnTo>
                    <a:pt x="3623609" y="362466"/>
                  </a:lnTo>
                  <a:lnTo>
                    <a:pt x="3682467" y="360409"/>
                  </a:lnTo>
                  <a:lnTo>
                    <a:pt x="3741012" y="358078"/>
                  </a:lnTo>
                  <a:lnTo>
                    <a:pt x="3798918" y="355419"/>
                  </a:lnTo>
                  <a:lnTo>
                    <a:pt x="3855860" y="352374"/>
                  </a:lnTo>
                  <a:lnTo>
                    <a:pt x="3911509" y="348891"/>
                  </a:lnTo>
                  <a:lnTo>
                    <a:pt x="3965539" y="344911"/>
                  </a:lnTo>
                  <a:lnTo>
                    <a:pt x="4017624" y="340381"/>
                  </a:lnTo>
                  <a:lnTo>
                    <a:pt x="4067436" y="335245"/>
                  </a:lnTo>
                  <a:lnTo>
                    <a:pt x="4114651" y="329447"/>
                  </a:lnTo>
                  <a:lnTo>
                    <a:pt x="4158939" y="322932"/>
                  </a:lnTo>
                  <a:lnTo>
                    <a:pt x="4199976" y="315644"/>
                  </a:lnTo>
                  <a:lnTo>
                    <a:pt x="4237434" y="307528"/>
                  </a:lnTo>
                  <a:lnTo>
                    <a:pt x="4300308" y="288589"/>
                  </a:lnTo>
                  <a:lnTo>
                    <a:pt x="4343091" y="269670"/>
                  </a:lnTo>
                  <a:lnTo>
                    <a:pt x="4388709" y="243573"/>
                  </a:lnTo>
                  <a:lnTo>
                    <a:pt x="4428914" y="211712"/>
                  </a:lnTo>
                  <a:lnTo>
                    <a:pt x="4455461" y="175505"/>
                  </a:lnTo>
                  <a:lnTo>
                    <a:pt x="4468379" y="130302"/>
                  </a:lnTo>
                  <a:lnTo>
                    <a:pt x="4467164" y="113213"/>
                  </a:lnTo>
                  <a:lnTo>
                    <a:pt x="4442752" y="80959"/>
                  </a:lnTo>
                  <a:lnTo>
                    <a:pt x="4378645" y="56127"/>
                  </a:lnTo>
                  <a:lnTo>
                    <a:pt x="4337022" y="44796"/>
                  </a:lnTo>
                  <a:lnTo>
                    <a:pt x="4290167" y="33150"/>
                  </a:lnTo>
                  <a:lnTo>
                    <a:pt x="4242864" y="23832"/>
                  </a:lnTo>
                  <a:lnTo>
                    <a:pt x="4195179" y="16581"/>
                  </a:lnTo>
                  <a:lnTo>
                    <a:pt x="4147180" y="11135"/>
                  </a:lnTo>
                  <a:lnTo>
                    <a:pt x="4098933" y="7233"/>
                  </a:lnTo>
                  <a:lnTo>
                    <a:pt x="4050503" y="4614"/>
                  </a:lnTo>
                  <a:lnTo>
                    <a:pt x="4001956" y="3017"/>
                  </a:lnTo>
                  <a:lnTo>
                    <a:pt x="3953360" y="2180"/>
                  </a:lnTo>
                  <a:lnTo>
                    <a:pt x="3904780" y="1842"/>
                  </a:lnTo>
                  <a:lnTo>
                    <a:pt x="3807933" y="1619"/>
                  </a:lnTo>
                  <a:lnTo>
                    <a:pt x="3660461" y="276"/>
                  </a:lnTo>
                  <a:lnTo>
                    <a:pt x="3561089" y="0"/>
                  </a:lnTo>
                  <a:close/>
                </a:path>
              </a:pathLst>
            </a:custGeom>
            <a:solidFill>
              <a:srgbClr val="6477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204" y="2511530"/>
              <a:ext cx="1710705" cy="182531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35987" y="2717158"/>
              <a:ext cx="892810" cy="1510665"/>
            </a:xfrm>
            <a:custGeom>
              <a:avLst/>
              <a:gdLst/>
              <a:ahLst/>
              <a:cxnLst/>
              <a:rect l="l" t="t" r="r" b="b"/>
              <a:pathLst>
                <a:path w="892810" h="1510664">
                  <a:moveTo>
                    <a:pt x="297215" y="0"/>
                  </a:moveTo>
                  <a:lnTo>
                    <a:pt x="243948" y="5491"/>
                  </a:lnTo>
                  <a:lnTo>
                    <a:pt x="191659" y="16442"/>
                  </a:lnTo>
                  <a:lnTo>
                    <a:pt x="141385" y="32652"/>
                  </a:lnTo>
                  <a:lnTo>
                    <a:pt x="94167" y="53918"/>
                  </a:lnTo>
                  <a:lnTo>
                    <a:pt x="58786" y="76102"/>
                  </a:lnTo>
                  <a:lnTo>
                    <a:pt x="31833" y="106093"/>
                  </a:lnTo>
                  <a:lnTo>
                    <a:pt x="19472" y="144146"/>
                  </a:lnTo>
                  <a:lnTo>
                    <a:pt x="15481" y="231142"/>
                  </a:lnTo>
                  <a:lnTo>
                    <a:pt x="12753" y="279248"/>
                  </a:lnTo>
                  <a:lnTo>
                    <a:pt x="5837" y="378803"/>
                  </a:lnTo>
                  <a:lnTo>
                    <a:pt x="2741" y="429546"/>
                  </a:lnTo>
                  <a:lnTo>
                    <a:pt x="613" y="480464"/>
                  </a:lnTo>
                  <a:lnTo>
                    <a:pt x="0" y="531204"/>
                  </a:lnTo>
                  <a:lnTo>
                    <a:pt x="1446" y="581413"/>
                  </a:lnTo>
                  <a:lnTo>
                    <a:pt x="5497" y="630741"/>
                  </a:lnTo>
                  <a:lnTo>
                    <a:pt x="12700" y="678834"/>
                  </a:lnTo>
                  <a:lnTo>
                    <a:pt x="23599" y="725340"/>
                  </a:lnTo>
                  <a:lnTo>
                    <a:pt x="38740" y="769906"/>
                  </a:lnTo>
                  <a:lnTo>
                    <a:pt x="58864" y="813078"/>
                  </a:lnTo>
                  <a:lnTo>
                    <a:pt x="82049" y="855056"/>
                  </a:lnTo>
                  <a:lnTo>
                    <a:pt x="105589" y="896834"/>
                  </a:lnTo>
                  <a:lnTo>
                    <a:pt x="126778" y="939406"/>
                  </a:lnTo>
                  <a:lnTo>
                    <a:pt x="142912" y="983767"/>
                  </a:lnTo>
                  <a:lnTo>
                    <a:pt x="151857" y="1030264"/>
                  </a:lnTo>
                  <a:lnTo>
                    <a:pt x="154242" y="1077314"/>
                  </a:lnTo>
                  <a:lnTo>
                    <a:pt x="151972" y="1124783"/>
                  </a:lnTo>
                  <a:lnTo>
                    <a:pt x="146955" y="1172537"/>
                  </a:lnTo>
                  <a:lnTo>
                    <a:pt x="141099" y="1220442"/>
                  </a:lnTo>
                  <a:lnTo>
                    <a:pt x="136310" y="1268362"/>
                  </a:lnTo>
                  <a:lnTo>
                    <a:pt x="134496" y="1316164"/>
                  </a:lnTo>
                  <a:lnTo>
                    <a:pt x="137565" y="1363714"/>
                  </a:lnTo>
                  <a:lnTo>
                    <a:pt x="176199" y="1423224"/>
                  </a:lnTo>
                  <a:lnTo>
                    <a:pt x="216904" y="1447127"/>
                  </a:lnTo>
                  <a:lnTo>
                    <a:pt x="263265" y="1466740"/>
                  </a:lnTo>
                  <a:lnTo>
                    <a:pt x="309257" y="1482547"/>
                  </a:lnTo>
                  <a:lnTo>
                    <a:pt x="368763" y="1501197"/>
                  </a:lnTo>
                  <a:lnTo>
                    <a:pt x="409441" y="1509750"/>
                  </a:lnTo>
                  <a:lnTo>
                    <a:pt x="430147" y="1510178"/>
                  </a:lnTo>
                  <a:lnTo>
                    <a:pt x="455738" y="1505797"/>
                  </a:lnTo>
                  <a:lnTo>
                    <a:pt x="480239" y="1497212"/>
                  </a:lnTo>
                  <a:lnTo>
                    <a:pt x="504014" y="1486205"/>
                  </a:lnTo>
                  <a:lnTo>
                    <a:pt x="527430" y="1474560"/>
                  </a:lnTo>
                  <a:lnTo>
                    <a:pt x="571445" y="1454832"/>
                  </a:lnTo>
                  <a:lnTo>
                    <a:pt x="616901" y="1436599"/>
                  </a:lnTo>
                  <a:lnTo>
                    <a:pt x="662614" y="1418641"/>
                  </a:lnTo>
                  <a:lnTo>
                    <a:pt x="707402" y="1399738"/>
                  </a:lnTo>
                  <a:lnTo>
                    <a:pt x="750082" y="1378671"/>
                  </a:lnTo>
                  <a:lnTo>
                    <a:pt x="789470" y="1354218"/>
                  </a:lnTo>
                  <a:lnTo>
                    <a:pt x="824385" y="1325160"/>
                  </a:lnTo>
                  <a:lnTo>
                    <a:pt x="853643" y="1290277"/>
                  </a:lnTo>
                  <a:lnTo>
                    <a:pt x="876657" y="1246138"/>
                  </a:lnTo>
                  <a:lnTo>
                    <a:pt x="889424" y="1198381"/>
                  </a:lnTo>
                  <a:lnTo>
                    <a:pt x="892803" y="1148861"/>
                  </a:lnTo>
                  <a:lnTo>
                    <a:pt x="887657" y="1099434"/>
                  </a:lnTo>
                  <a:lnTo>
                    <a:pt x="884566" y="1084700"/>
                  </a:lnTo>
                  <a:lnTo>
                    <a:pt x="880852" y="1070118"/>
                  </a:lnTo>
                  <a:lnTo>
                    <a:pt x="876555" y="1055687"/>
                  </a:lnTo>
                  <a:lnTo>
                    <a:pt x="871715" y="1041404"/>
                  </a:lnTo>
                  <a:lnTo>
                    <a:pt x="862110" y="997601"/>
                  </a:lnTo>
                  <a:lnTo>
                    <a:pt x="851747" y="954041"/>
                  </a:lnTo>
                  <a:lnTo>
                    <a:pt x="842697" y="910191"/>
                  </a:lnTo>
                  <a:lnTo>
                    <a:pt x="837032" y="865515"/>
                  </a:lnTo>
                  <a:lnTo>
                    <a:pt x="832743" y="815612"/>
                  </a:lnTo>
                  <a:lnTo>
                    <a:pt x="827127" y="766253"/>
                  </a:lnTo>
                  <a:lnTo>
                    <a:pt x="820152" y="717225"/>
                  </a:lnTo>
                  <a:lnTo>
                    <a:pt x="811789" y="668312"/>
                  </a:lnTo>
                  <a:lnTo>
                    <a:pt x="802007" y="619303"/>
                  </a:lnTo>
                  <a:lnTo>
                    <a:pt x="790774" y="569984"/>
                  </a:lnTo>
                  <a:lnTo>
                    <a:pt x="778370" y="522792"/>
                  </a:lnTo>
                  <a:lnTo>
                    <a:pt x="764002" y="475884"/>
                  </a:lnTo>
                  <a:lnTo>
                    <a:pt x="747666" y="429428"/>
                  </a:lnTo>
                  <a:lnTo>
                    <a:pt x="729359" y="383591"/>
                  </a:lnTo>
                  <a:lnTo>
                    <a:pt x="709078" y="338544"/>
                  </a:lnTo>
                  <a:lnTo>
                    <a:pt x="686819" y="294453"/>
                  </a:lnTo>
                  <a:lnTo>
                    <a:pt x="662578" y="251488"/>
                  </a:lnTo>
                  <a:lnTo>
                    <a:pt x="641137" y="216847"/>
                  </a:lnTo>
                  <a:lnTo>
                    <a:pt x="615826" y="179331"/>
                  </a:lnTo>
                  <a:lnTo>
                    <a:pt x="587001" y="140946"/>
                  </a:lnTo>
                  <a:lnTo>
                    <a:pt x="555014" y="103698"/>
                  </a:lnTo>
                  <a:lnTo>
                    <a:pt x="520219" y="69594"/>
                  </a:lnTo>
                  <a:lnTo>
                    <a:pt x="482972" y="40640"/>
                  </a:lnTo>
                  <a:lnTo>
                    <a:pt x="443624" y="18842"/>
                  </a:lnTo>
                  <a:lnTo>
                    <a:pt x="402531" y="6207"/>
                  </a:lnTo>
                  <a:lnTo>
                    <a:pt x="350422" y="171"/>
                  </a:lnTo>
                  <a:lnTo>
                    <a:pt x="297215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89110" y="2057504"/>
              <a:ext cx="5405120" cy="1911985"/>
            </a:xfrm>
            <a:custGeom>
              <a:avLst/>
              <a:gdLst/>
              <a:ahLst/>
              <a:cxnLst/>
              <a:rect l="l" t="t" r="r" b="b"/>
              <a:pathLst>
                <a:path w="5405120" h="1911985">
                  <a:moveTo>
                    <a:pt x="3880314" y="0"/>
                  </a:moveTo>
                  <a:lnTo>
                    <a:pt x="3873105" y="784"/>
                  </a:lnTo>
                  <a:lnTo>
                    <a:pt x="3615506" y="3062"/>
                  </a:lnTo>
                  <a:lnTo>
                    <a:pt x="2285021" y="10045"/>
                  </a:lnTo>
                  <a:lnTo>
                    <a:pt x="1860422" y="13655"/>
                  </a:lnTo>
                  <a:lnTo>
                    <a:pt x="1554441" y="17400"/>
                  </a:lnTo>
                  <a:lnTo>
                    <a:pt x="1361355" y="20508"/>
                  </a:lnTo>
                  <a:lnTo>
                    <a:pt x="1180081" y="24179"/>
                  </a:lnTo>
                  <a:lnTo>
                    <a:pt x="1136918" y="25191"/>
                  </a:lnTo>
                  <a:lnTo>
                    <a:pt x="1066889" y="27384"/>
                  </a:lnTo>
                  <a:lnTo>
                    <a:pt x="999467" y="30465"/>
                  </a:lnTo>
                  <a:lnTo>
                    <a:pt x="934633" y="34369"/>
                  </a:lnTo>
                  <a:lnTo>
                    <a:pt x="872363" y="39033"/>
                  </a:lnTo>
                  <a:lnTo>
                    <a:pt x="812638" y="44390"/>
                  </a:lnTo>
                  <a:lnTo>
                    <a:pt x="755437" y="50376"/>
                  </a:lnTo>
                  <a:lnTo>
                    <a:pt x="700737" y="56925"/>
                  </a:lnTo>
                  <a:lnTo>
                    <a:pt x="648519" y="63973"/>
                  </a:lnTo>
                  <a:lnTo>
                    <a:pt x="598761" y="71453"/>
                  </a:lnTo>
                  <a:lnTo>
                    <a:pt x="551443" y="79301"/>
                  </a:lnTo>
                  <a:lnTo>
                    <a:pt x="506542" y="87452"/>
                  </a:lnTo>
                  <a:lnTo>
                    <a:pt x="464038" y="95841"/>
                  </a:lnTo>
                  <a:lnTo>
                    <a:pt x="423909" y="104402"/>
                  </a:lnTo>
                  <a:lnTo>
                    <a:pt x="386136" y="113071"/>
                  </a:lnTo>
                  <a:lnTo>
                    <a:pt x="317568" y="130469"/>
                  </a:lnTo>
                  <a:lnTo>
                    <a:pt x="258166" y="147516"/>
                  </a:lnTo>
                  <a:lnTo>
                    <a:pt x="177018" y="174348"/>
                  </a:lnTo>
                  <a:lnTo>
                    <a:pt x="111946" y="199510"/>
                  </a:lnTo>
                  <a:lnTo>
                    <a:pt x="62329" y="221593"/>
                  </a:lnTo>
                  <a:lnTo>
                    <a:pt x="27546" y="239188"/>
                  </a:lnTo>
                  <a:lnTo>
                    <a:pt x="0" y="255270"/>
                  </a:lnTo>
                  <a:lnTo>
                    <a:pt x="6032" y="263067"/>
                  </a:lnTo>
                  <a:lnTo>
                    <a:pt x="12936" y="258732"/>
                  </a:lnTo>
                  <a:lnTo>
                    <a:pt x="33305" y="247175"/>
                  </a:lnTo>
                  <a:lnTo>
                    <a:pt x="67770" y="229783"/>
                  </a:lnTo>
                  <a:lnTo>
                    <a:pt x="116967" y="207940"/>
                  </a:lnTo>
                  <a:lnTo>
                    <a:pt x="181528" y="183032"/>
                  </a:lnTo>
                  <a:lnTo>
                    <a:pt x="262087" y="156445"/>
                  </a:lnTo>
                  <a:lnTo>
                    <a:pt x="321228" y="139498"/>
                  </a:lnTo>
                  <a:lnTo>
                    <a:pt x="389498" y="122201"/>
                  </a:lnTo>
                  <a:lnTo>
                    <a:pt x="427110" y="113583"/>
                  </a:lnTo>
                  <a:lnTo>
                    <a:pt x="467067" y="105071"/>
                  </a:lnTo>
                  <a:lnTo>
                    <a:pt x="509391" y="96731"/>
                  </a:lnTo>
                  <a:lnTo>
                    <a:pt x="554103" y="88626"/>
                  </a:lnTo>
                  <a:lnTo>
                    <a:pt x="601224" y="80823"/>
                  </a:lnTo>
                  <a:lnTo>
                    <a:pt x="650775" y="73385"/>
                  </a:lnTo>
                  <a:lnTo>
                    <a:pt x="702778" y="66378"/>
                  </a:lnTo>
                  <a:lnTo>
                    <a:pt x="757252" y="59866"/>
                  </a:lnTo>
                  <a:lnTo>
                    <a:pt x="814220" y="53913"/>
                  </a:lnTo>
                  <a:lnTo>
                    <a:pt x="873702" y="48585"/>
                  </a:lnTo>
                  <a:lnTo>
                    <a:pt x="935719" y="43947"/>
                  </a:lnTo>
                  <a:lnTo>
                    <a:pt x="1000293" y="40063"/>
                  </a:lnTo>
                  <a:lnTo>
                    <a:pt x="1067444" y="36997"/>
                  </a:lnTo>
                  <a:lnTo>
                    <a:pt x="1137195" y="34816"/>
                  </a:lnTo>
                  <a:lnTo>
                    <a:pt x="1281103" y="31656"/>
                  </a:lnTo>
                  <a:lnTo>
                    <a:pt x="1486128" y="28049"/>
                  </a:lnTo>
                  <a:lnTo>
                    <a:pt x="1703065" y="25058"/>
                  </a:lnTo>
                  <a:lnTo>
                    <a:pt x="1706327" y="25971"/>
                  </a:lnTo>
                  <a:lnTo>
                    <a:pt x="1741639" y="52280"/>
                  </a:lnTo>
                  <a:lnTo>
                    <a:pt x="1765187" y="82684"/>
                  </a:lnTo>
                  <a:lnTo>
                    <a:pt x="1791858" y="129845"/>
                  </a:lnTo>
                  <a:lnTo>
                    <a:pt x="1810715" y="172400"/>
                  </a:lnTo>
                  <a:lnTo>
                    <a:pt x="1829973" y="225112"/>
                  </a:lnTo>
                  <a:lnTo>
                    <a:pt x="1849236" y="289061"/>
                  </a:lnTo>
                  <a:lnTo>
                    <a:pt x="1868109" y="365333"/>
                  </a:lnTo>
                  <a:lnTo>
                    <a:pt x="1877275" y="408428"/>
                  </a:lnTo>
                  <a:lnTo>
                    <a:pt x="1886196" y="455009"/>
                  </a:lnTo>
                  <a:lnTo>
                    <a:pt x="1894823" y="505212"/>
                  </a:lnTo>
                  <a:lnTo>
                    <a:pt x="1903104" y="559173"/>
                  </a:lnTo>
                  <a:lnTo>
                    <a:pt x="1910992" y="617027"/>
                  </a:lnTo>
                  <a:lnTo>
                    <a:pt x="1918437" y="678908"/>
                  </a:lnTo>
                  <a:lnTo>
                    <a:pt x="1925389" y="744954"/>
                  </a:lnTo>
                  <a:lnTo>
                    <a:pt x="1931799" y="815298"/>
                  </a:lnTo>
                  <a:lnTo>
                    <a:pt x="1937618" y="890076"/>
                  </a:lnTo>
                  <a:lnTo>
                    <a:pt x="1942796" y="969425"/>
                  </a:lnTo>
                  <a:lnTo>
                    <a:pt x="1947284" y="1053478"/>
                  </a:lnTo>
                  <a:lnTo>
                    <a:pt x="1951033" y="1142372"/>
                  </a:lnTo>
                  <a:lnTo>
                    <a:pt x="1953992" y="1236241"/>
                  </a:lnTo>
                  <a:lnTo>
                    <a:pt x="1956114" y="1335222"/>
                  </a:lnTo>
                  <a:lnTo>
                    <a:pt x="1957348" y="1439450"/>
                  </a:lnTo>
                  <a:lnTo>
                    <a:pt x="1957644" y="1549059"/>
                  </a:lnTo>
                  <a:lnTo>
                    <a:pt x="1956955" y="1664186"/>
                  </a:lnTo>
                  <a:lnTo>
                    <a:pt x="1955229" y="1784966"/>
                  </a:lnTo>
                  <a:lnTo>
                    <a:pt x="1952419" y="1911534"/>
                  </a:lnTo>
                  <a:lnTo>
                    <a:pt x="1962675" y="1911766"/>
                  </a:lnTo>
                  <a:lnTo>
                    <a:pt x="1964136" y="1851481"/>
                  </a:lnTo>
                  <a:lnTo>
                    <a:pt x="1965358" y="1792033"/>
                  </a:lnTo>
                  <a:lnTo>
                    <a:pt x="1966341" y="1733428"/>
                  </a:lnTo>
                  <a:lnTo>
                    <a:pt x="1967085" y="1675673"/>
                  </a:lnTo>
                  <a:lnTo>
                    <a:pt x="1967592" y="1618774"/>
                  </a:lnTo>
                  <a:lnTo>
                    <a:pt x="1967860" y="1562738"/>
                  </a:lnTo>
                  <a:lnTo>
                    <a:pt x="1967890" y="1507571"/>
                  </a:lnTo>
                  <a:lnTo>
                    <a:pt x="1967682" y="1453280"/>
                  </a:lnTo>
                  <a:lnTo>
                    <a:pt x="1967236" y="1399871"/>
                  </a:lnTo>
                  <a:lnTo>
                    <a:pt x="1966553" y="1347351"/>
                  </a:lnTo>
                  <a:lnTo>
                    <a:pt x="1965632" y="1295726"/>
                  </a:lnTo>
                  <a:lnTo>
                    <a:pt x="1964473" y="1245003"/>
                  </a:lnTo>
                  <a:lnTo>
                    <a:pt x="1963077" y="1195189"/>
                  </a:lnTo>
                  <a:lnTo>
                    <a:pt x="1961444" y="1146290"/>
                  </a:lnTo>
                  <a:lnTo>
                    <a:pt x="1959574" y="1098313"/>
                  </a:lnTo>
                  <a:lnTo>
                    <a:pt x="1957467" y="1051263"/>
                  </a:lnTo>
                  <a:lnTo>
                    <a:pt x="1955123" y="1005149"/>
                  </a:lnTo>
                  <a:lnTo>
                    <a:pt x="1952543" y="959975"/>
                  </a:lnTo>
                  <a:lnTo>
                    <a:pt x="1949726" y="915750"/>
                  </a:lnTo>
                  <a:lnTo>
                    <a:pt x="1946672" y="872478"/>
                  </a:lnTo>
                  <a:lnTo>
                    <a:pt x="1943383" y="830168"/>
                  </a:lnTo>
                  <a:lnTo>
                    <a:pt x="1937899" y="767349"/>
                  </a:lnTo>
                  <a:lnTo>
                    <a:pt x="1931868" y="706772"/>
                  </a:lnTo>
                  <a:lnTo>
                    <a:pt x="1925292" y="648461"/>
                  </a:lnTo>
                  <a:lnTo>
                    <a:pt x="1918176" y="592440"/>
                  </a:lnTo>
                  <a:lnTo>
                    <a:pt x="1910523" y="538732"/>
                  </a:lnTo>
                  <a:lnTo>
                    <a:pt x="1902338" y="487361"/>
                  </a:lnTo>
                  <a:lnTo>
                    <a:pt x="1893624" y="438350"/>
                  </a:lnTo>
                  <a:lnTo>
                    <a:pt x="1884385" y="391723"/>
                  </a:lnTo>
                  <a:lnTo>
                    <a:pt x="1874625" y="347503"/>
                  </a:lnTo>
                  <a:lnTo>
                    <a:pt x="1864348" y="305715"/>
                  </a:lnTo>
                  <a:lnTo>
                    <a:pt x="1853558" y="266382"/>
                  </a:lnTo>
                  <a:lnTo>
                    <a:pt x="1829194" y="191800"/>
                  </a:lnTo>
                  <a:lnTo>
                    <a:pt x="1805015" y="133680"/>
                  </a:lnTo>
                  <a:lnTo>
                    <a:pt x="1781771" y="89970"/>
                  </a:lnTo>
                  <a:lnTo>
                    <a:pt x="1741080" y="37578"/>
                  </a:lnTo>
                  <a:lnTo>
                    <a:pt x="1725129" y="24790"/>
                  </a:lnTo>
                  <a:lnTo>
                    <a:pt x="2138945" y="20752"/>
                  </a:lnTo>
                  <a:lnTo>
                    <a:pt x="3665913" y="12332"/>
                  </a:lnTo>
                  <a:lnTo>
                    <a:pt x="3838325" y="10809"/>
                  </a:lnTo>
                  <a:lnTo>
                    <a:pt x="3829627" y="15101"/>
                  </a:lnTo>
                  <a:lnTo>
                    <a:pt x="3790636" y="42839"/>
                  </a:lnTo>
                  <a:lnTo>
                    <a:pt x="3759080" y="76054"/>
                  </a:lnTo>
                  <a:lnTo>
                    <a:pt x="3725665" y="123114"/>
                  </a:lnTo>
                  <a:lnTo>
                    <a:pt x="3702849" y="163353"/>
                  </a:lnTo>
                  <a:lnTo>
                    <a:pt x="3679948" y="211506"/>
                  </a:lnTo>
                  <a:lnTo>
                    <a:pt x="3657260" y="268278"/>
                  </a:lnTo>
                  <a:lnTo>
                    <a:pt x="3635080" y="334375"/>
                  </a:lnTo>
                  <a:lnTo>
                    <a:pt x="3624274" y="371140"/>
                  </a:lnTo>
                  <a:lnTo>
                    <a:pt x="3613706" y="410500"/>
                  </a:lnTo>
                  <a:lnTo>
                    <a:pt x="3603414" y="452544"/>
                  </a:lnTo>
                  <a:lnTo>
                    <a:pt x="3593434" y="497359"/>
                  </a:lnTo>
                  <a:lnTo>
                    <a:pt x="3583805" y="545034"/>
                  </a:lnTo>
                  <a:lnTo>
                    <a:pt x="3574562" y="595656"/>
                  </a:lnTo>
                  <a:lnTo>
                    <a:pt x="3565743" y="649314"/>
                  </a:lnTo>
                  <a:lnTo>
                    <a:pt x="3557385" y="706095"/>
                  </a:lnTo>
                  <a:lnTo>
                    <a:pt x="3549525" y="766089"/>
                  </a:lnTo>
                  <a:lnTo>
                    <a:pt x="3542201" y="829382"/>
                  </a:lnTo>
                  <a:lnTo>
                    <a:pt x="3535448" y="896064"/>
                  </a:lnTo>
                  <a:lnTo>
                    <a:pt x="3529306" y="966221"/>
                  </a:lnTo>
                  <a:lnTo>
                    <a:pt x="3523810" y="1039943"/>
                  </a:lnTo>
                  <a:lnTo>
                    <a:pt x="3518997" y="1117317"/>
                  </a:lnTo>
                  <a:lnTo>
                    <a:pt x="3514905" y="1198431"/>
                  </a:lnTo>
                  <a:lnTo>
                    <a:pt x="3511571" y="1283374"/>
                  </a:lnTo>
                  <a:lnTo>
                    <a:pt x="3509032" y="1372234"/>
                  </a:lnTo>
                  <a:lnTo>
                    <a:pt x="3507325" y="1465098"/>
                  </a:lnTo>
                  <a:lnTo>
                    <a:pt x="3506487" y="1562054"/>
                  </a:lnTo>
                  <a:lnTo>
                    <a:pt x="3506556" y="1663192"/>
                  </a:lnTo>
                  <a:lnTo>
                    <a:pt x="3507567" y="1768598"/>
                  </a:lnTo>
                  <a:lnTo>
                    <a:pt x="3517824" y="1768465"/>
                  </a:lnTo>
                  <a:lnTo>
                    <a:pt x="3516814" y="1663595"/>
                  </a:lnTo>
                  <a:lnTo>
                    <a:pt x="3516733" y="1562971"/>
                  </a:lnTo>
                  <a:lnTo>
                    <a:pt x="3517545" y="1466505"/>
                  </a:lnTo>
                  <a:lnTo>
                    <a:pt x="3519215" y="1374109"/>
                  </a:lnTo>
                  <a:lnTo>
                    <a:pt x="3521704" y="1285697"/>
                  </a:lnTo>
                  <a:lnTo>
                    <a:pt x="3524977" y="1201179"/>
                  </a:lnTo>
                  <a:lnTo>
                    <a:pt x="3528997" y="1120469"/>
                  </a:lnTo>
                  <a:lnTo>
                    <a:pt x="3533727" y="1043479"/>
                  </a:lnTo>
                  <a:lnTo>
                    <a:pt x="3539131" y="970122"/>
                  </a:lnTo>
                  <a:lnTo>
                    <a:pt x="3545172" y="900309"/>
                  </a:lnTo>
                  <a:lnTo>
                    <a:pt x="3551815" y="833954"/>
                  </a:lnTo>
                  <a:lnTo>
                    <a:pt x="3559021" y="770969"/>
                  </a:lnTo>
                  <a:lnTo>
                    <a:pt x="3566755" y="711265"/>
                  </a:lnTo>
                  <a:lnTo>
                    <a:pt x="3574981" y="654757"/>
                  </a:lnTo>
                  <a:lnTo>
                    <a:pt x="3583661" y="601355"/>
                  </a:lnTo>
                  <a:lnTo>
                    <a:pt x="3592758" y="550974"/>
                  </a:lnTo>
                  <a:lnTo>
                    <a:pt x="3602238" y="503524"/>
                  </a:lnTo>
                  <a:lnTo>
                    <a:pt x="3612062" y="458918"/>
                  </a:lnTo>
                  <a:lnTo>
                    <a:pt x="3622195" y="417069"/>
                  </a:lnTo>
                  <a:lnTo>
                    <a:pt x="3632600" y="377889"/>
                  </a:lnTo>
                  <a:lnTo>
                    <a:pt x="3643239" y="341291"/>
                  </a:lnTo>
                  <a:lnTo>
                    <a:pt x="3665079" y="275490"/>
                  </a:lnTo>
                  <a:lnTo>
                    <a:pt x="3687421" y="218964"/>
                  </a:lnTo>
                  <a:lnTo>
                    <a:pt x="3709973" y="171013"/>
                  </a:lnTo>
                  <a:lnTo>
                    <a:pt x="3732443" y="130937"/>
                  </a:lnTo>
                  <a:lnTo>
                    <a:pt x="3754538" y="98035"/>
                  </a:lnTo>
                  <a:lnTo>
                    <a:pt x="3786338" y="60601"/>
                  </a:lnTo>
                  <a:lnTo>
                    <a:pt x="3827709" y="27458"/>
                  </a:lnTo>
                  <a:lnTo>
                    <a:pt x="3874424" y="10399"/>
                  </a:lnTo>
                  <a:lnTo>
                    <a:pt x="3935165" y="9928"/>
                  </a:lnTo>
                  <a:lnTo>
                    <a:pt x="3984607" y="10172"/>
                  </a:lnTo>
                  <a:lnTo>
                    <a:pt x="4034515" y="10971"/>
                  </a:lnTo>
                  <a:lnTo>
                    <a:pt x="4084804" y="12319"/>
                  </a:lnTo>
                  <a:lnTo>
                    <a:pt x="4135388" y="14208"/>
                  </a:lnTo>
                  <a:lnTo>
                    <a:pt x="4186180" y="16631"/>
                  </a:lnTo>
                  <a:lnTo>
                    <a:pt x="4237094" y="19581"/>
                  </a:lnTo>
                  <a:lnTo>
                    <a:pt x="4288045" y="23051"/>
                  </a:lnTo>
                  <a:lnTo>
                    <a:pt x="4338945" y="27034"/>
                  </a:lnTo>
                  <a:lnTo>
                    <a:pt x="4389709" y="31522"/>
                  </a:lnTo>
                  <a:lnTo>
                    <a:pt x="4440251" y="36508"/>
                  </a:lnTo>
                  <a:lnTo>
                    <a:pt x="4490485" y="41986"/>
                  </a:lnTo>
                  <a:lnTo>
                    <a:pt x="4540324" y="47947"/>
                  </a:lnTo>
                  <a:lnTo>
                    <a:pt x="4589682" y="54386"/>
                  </a:lnTo>
                  <a:lnTo>
                    <a:pt x="4638474" y="61293"/>
                  </a:lnTo>
                  <a:lnTo>
                    <a:pt x="4686612" y="68664"/>
                  </a:lnTo>
                  <a:lnTo>
                    <a:pt x="4734012" y="76489"/>
                  </a:lnTo>
                  <a:lnTo>
                    <a:pt x="4780587" y="84763"/>
                  </a:lnTo>
                  <a:lnTo>
                    <a:pt x="4848738" y="98005"/>
                  </a:lnTo>
                  <a:lnTo>
                    <a:pt x="4913843" y="112056"/>
                  </a:lnTo>
                  <a:lnTo>
                    <a:pt x="4975793" y="126876"/>
                  </a:lnTo>
                  <a:lnTo>
                    <a:pt x="5034476" y="142425"/>
                  </a:lnTo>
                  <a:lnTo>
                    <a:pt x="5089783" y="158663"/>
                  </a:lnTo>
                  <a:lnTo>
                    <a:pt x="5141603" y="175551"/>
                  </a:lnTo>
                  <a:lnTo>
                    <a:pt x="5189827" y="193047"/>
                  </a:lnTo>
                  <a:lnTo>
                    <a:pt x="5234343" y="211113"/>
                  </a:lnTo>
                  <a:lnTo>
                    <a:pt x="5275042" y="229708"/>
                  </a:lnTo>
                  <a:lnTo>
                    <a:pt x="5311813" y="248791"/>
                  </a:lnTo>
                  <a:lnTo>
                    <a:pt x="5344546" y="268324"/>
                  </a:lnTo>
                  <a:lnTo>
                    <a:pt x="5397456" y="308577"/>
                  </a:lnTo>
                  <a:lnTo>
                    <a:pt x="5404657" y="301715"/>
                  </a:lnTo>
                  <a:lnTo>
                    <a:pt x="5343308" y="255805"/>
                  </a:lnTo>
                  <a:lnTo>
                    <a:pt x="5304839" y="233697"/>
                  </a:lnTo>
                  <a:lnTo>
                    <a:pt x="5261259" y="212198"/>
                  </a:lnTo>
                  <a:lnTo>
                    <a:pt x="5212631" y="191343"/>
                  </a:lnTo>
                  <a:lnTo>
                    <a:pt x="5159019" y="171166"/>
                  </a:lnTo>
                  <a:lnTo>
                    <a:pt x="5118975" y="157600"/>
                  </a:lnTo>
                  <a:lnTo>
                    <a:pt x="5076845" y="144466"/>
                  </a:lnTo>
                  <a:lnTo>
                    <a:pt x="5032670" y="131775"/>
                  </a:lnTo>
                  <a:lnTo>
                    <a:pt x="4986491" y="119536"/>
                  </a:lnTo>
                  <a:lnTo>
                    <a:pt x="4938351" y="107760"/>
                  </a:lnTo>
                  <a:lnTo>
                    <a:pt x="4888289" y="96458"/>
                  </a:lnTo>
                  <a:lnTo>
                    <a:pt x="4836346" y="85640"/>
                  </a:lnTo>
                  <a:lnTo>
                    <a:pt x="4782565" y="75317"/>
                  </a:lnTo>
                  <a:lnTo>
                    <a:pt x="4735900" y="67027"/>
                  </a:lnTo>
                  <a:lnTo>
                    <a:pt x="4688409" y="59186"/>
                  </a:lnTo>
                  <a:lnTo>
                    <a:pt x="4640179" y="51801"/>
                  </a:lnTo>
                  <a:lnTo>
                    <a:pt x="4591296" y="44879"/>
                  </a:lnTo>
                  <a:lnTo>
                    <a:pt x="4541846" y="38426"/>
                  </a:lnTo>
                  <a:lnTo>
                    <a:pt x="4491914" y="32452"/>
                  </a:lnTo>
                  <a:lnTo>
                    <a:pt x="4441588" y="26962"/>
                  </a:lnTo>
                  <a:lnTo>
                    <a:pt x="4390953" y="21964"/>
                  </a:lnTo>
                  <a:lnTo>
                    <a:pt x="4340095" y="17464"/>
                  </a:lnTo>
                  <a:lnTo>
                    <a:pt x="4289100" y="13471"/>
                  </a:lnTo>
                  <a:lnTo>
                    <a:pt x="4238054" y="9992"/>
                  </a:lnTo>
                  <a:lnTo>
                    <a:pt x="4187044" y="7033"/>
                  </a:lnTo>
                  <a:lnTo>
                    <a:pt x="4136155" y="4602"/>
                  </a:lnTo>
                  <a:lnTo>
                    <a:pt x="4085473" y="2705"/>
                  </a:lnTo>
                  <a:lnTo>
                    <a:pt x="4035085" y="1351"/>
                  </a:lnTo>
                  <a:lnTo>
                    <a:pt x="3985077" y="547"/>
                  </a:lnTo>
                  <a:lnTo>
                    <a:pt x="3935534" y="299"/>
                  </a:lnTo>
                  <a:lnTo>
                    <a:pt x="3886543" y="614"/>
                  </a:lnTo>
                  <a:lnTo>
                    <a:pt x="3880314" y="0"/>
                  </a:lnTo>
                  <a:close/>
                </a:path>
              </a:pathLst>
            </a:custGeom>
            <a:solidFill>
              <a:srgbClr val="1C2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24689" y="5317117"/>
              <a:ext cx="268605" cy="259079"/>
            </a:xfrm>
            <a:custGeom>
              <a:avLst/>
              <a:gdLst/>
              <a:ahLst/>
              <a:cxnLst/>
              <a:rect l="l" t="t" r="r" b="b"/>
              <a:pathLst>
                <a:path w="268605" h="259079">
                  <a:moveTo>
                    <a:pt x="268022" y="0"/>
                  </a:moveTo>
                  <a:lnTo>
                    <a:pt x="0" y="44333"/>
                  </a:lnTo>
                  <a:lnTo>
                    <a:pt x="3440" y="53697"/>
                  </a:lnTo>
                  <a:lnTo>
                    <a:pt x="12264" y="78734"/>
                  </a:lnTo>
                  <a:lnTo>
                    <a:pt x="37079" y="157487"/>
                  </a:lnTo>
                  <a:lnTo>
                    <a:pt x="49485" y="206402"/>
                  </a:lnTo>
                  <a:lnTo>
                    <a:pt x="57272" y="251447"/>
                  </a:lnTo>
                  <a:lnTo>
                    <a:pt x="97236" y="256374"/>
                  </a:lnTo>
                  <a:lnTo>
                    <a:pt x="138017" y="258640"/>
                  </a:lnTo>
                  <a:lnTo>
                    <a:pt x="179830" y="257478"/>
                  </a:lnTo>
                  <a:lnTo>
                    <a:pt x="222887" y="252124"/>
                  </a:lnTo>
                  <a:lnTo>
                    <a:pt x="245130" y="248885"/>
                  </a:lnTo>
                  <a:lnTo>
                    <a:pt x="256668" y="246706"/>
                  </a:lnTo>
                  <a:lnTo>
                    <a:pt x="268022" y="243855"/>
                  </a:lnTo>
                  <a:lnTo>
                    <a:pt x="264827" y="237349"/>
                  </a:lnTo>
                  <a:lnTo>
                    <a:pt x="261937" y="230835"/>
                  </a:lnTo>
                  <a:lnTo>
                    <a:pt x="259389" y="224328"/>
                  </a:lnTo>
                  <a:lnTo>
                    <a:pt x="257222" y="217843"/>
                  </a:lnTo>
                  <a:lnTo>
                    <a:pt x="252766" y="163681"/>
                  </a:lnTo>
                  <a:lnTo>
                    <a:pt x="257161" y="91033"/>
                  </a:lnTo>
                  <a:lnTo>
                    <a:pt x="264287" y="27329"/>
                  </a:lnTo>
                  <a:lnTo>
                    <a:pt x="268022" y="0"/>
                  </a:lnTo>
                  <a:close/>
                </a:path>
              </a:pathLst>
            </a:custGeom>
            <a:solidFill>
              <a:srgbClr val="DD9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034277" y="5520328"/>
              <a:ext cx="487680" cy="300355"/>
            </a:xfrm>
            <a:custGeom>
              <a:avLst/>
              <a:gdLst/>
              <a:ahLst/>
              <a:cxnLst/>
              <a:rect l="l" t="t" r="r" b="b"/>
              <a:pathLst>
                <a:path w="487680" h="300354">
                  <a:moveTo>
                    <a:pt x="194201" y="0"/>
                  </a:moveTo>
                  <a:lnTo>
                    <a:pt x="172473" y="6588"/>
                  </a:lnTo>
                  <a:lnTo>
                    <a:pt x="151379" y="14521"/>
                  </a:lnTo>
                  <a:lnTo>
                    <a:pt x="129971" y="21547"/>
                  </a:lnTo>
                  <a:lnTo>
                    <a:pt x="107299" y="25414"/>
                  </a:lnTo>
                  <a:lnTo>
                    <a:pt x="91091" y="24202"/>
                  </a:lnTo>
                  <a:lnTo>
                    <a:pt x="71988" y="21210"/>
                  </a:lnTo>
                  <a:lnTo>
                    <a:pt x="53310" y="20093"/>
                  </a:lnTo>
                  <a:lnTo>
                    <a:pt x="38380" y="24505"/>
                  </a:lnTo>
                  <a:lnTo>
                    <a:pt x="27371" y="47750"/>
                  </a:lnTo>
                  <a:lnTo>
                    <a:pt x="20031" y="88607"/>
                  </a:lnTo>
                  <a:lnTo>
                    <a:pt x="14286" y="132269"/>
                  </a:lnTo>
                  <a:lnTo>
                    <a:pt x="7681" y="165080"/>
                  </a:lnTo>
                  <a:lnTo>
                    <a:pt x="2877" y="180362"/>
                  </a:lnTo>
                  <a:lnTo>
                    <a:pt x="0" y="195622"/>
                  </a:lnTo>
                  <a:lnTo>
                    <a:pt x="1072" y="209450"/>
                  </a:lnTo>
                  <a:lnTo>
                    <a:pt x="54532" y="231382"/>
                  </a:lnTo>
                  <a:lnTo>
                    <a:pt x="73037" y="234022"/>
                  </a:lnTo>
                  <a:lnTo>
                    <a:pt x="91176" y="237466"/>
                  </a:lnTo>
                  <a:lnTo>
                    <a:pt x="108716" y="242153"/>
                  </a:lnTo>
                  <a:lnTo>
                    <a:pt x="147263" y="253781"/>
                  </a:lnTo>
                  <a:lnTo>
                    <a:pt x="182933" y="263010"/>
                  </a:lnTo>
                  <a:lnTo>
                    <a:pt x="258433" y="276978"/>
                  </a:lnTo>
                  <a:lnTo>
                    <a:pt x="333195" y="287567"/>
                  </a:lnTo>
                  <a:lnTo>
                    <a:pt x="394691" y="295347"/>
                  </a:lnTo>
                  <a:lnTo>
                    <a:pt x="441459" y="299672"/>
                  </a:lnTo>
                  <a:lnTo>
                    <a:pt x="472038" y="299898"/>
                  </a:lnTo>
                  <a:lnTo>
                    <a:pt x="484965" y="295379"/>
                  </a:lnTo>
                  <a:lnTo>
                    <a:pt x="487029" y="289197"/>
                  </a:lnTo>
                  <a:lnTo>
                    <a:pt x="487616" y="282624"/>
                  </a:lnTo>
                  <a:lnTo>
                    <a:pt x="487361" y="275879"/>
                  </a:lnTo>
                  <a:lnTo>
                    <a:pt x="469573" y="228490"/>
                  </a:lnTo>
                  <a:lnTo>
                    <a:pt x="437486" y="202435"/>
                  </a:lnTo>
                  <a:lnTo>
                    <a:pt x="380891" y="165497"/>
                  </a:lnTo>
                  <a:lnTo>
                    <a:pt x="353950" y="145772"/>
                  </a:lnTo>
                  <a:lnTo>
                    <a:pt x="330044" y="123233"/>
                  </a:lnTo>
                  <a:lnTo>
                    <a:pt x="306669" y="89130"/>
                  </a:lnTo>
                  <a:lnTo>
                    <a:pt x="287036" y="52392"/>
                  </a:lnTo>
                  <a:lnTo>
                    <a:pt x="265505" y="20384"/>
                  </a:lnTo>
                  <a:lnTo>
                    <a:pt x="236439" y="465"/>
                  </a:lnTo>
                  <a:lnTo>
                    <a:pt x="194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27050" y="4262591"/>
              <a:ext cx="304800" cy="220979"/>
            </a:xfrm>
            <a:custGeom>
              <a:avLst/>
              <a:gdLst/>
              <a:ahLst/>
              <a:cxnLst/>
              <a:rect l="l" t="t" r="r" b="b"/>
              <a:pathLst>
                <a:path w="304800" h="220979">
                  <a:moveTo>
                    <a:pt x="258262" y="0"/>
                  </a:moveTo>
                  <a:lnTo>
                    <a:pt x="183972" y="6518"/>
                  </a:lnTo>
                  <a:lnTo>
                    <a:pt x="139502" y="8724"/>
                  </a:lnTo>
                  <a:lnTo>
                    <a:pt x="114075" y="9201"/>
                  </a:lnTo>
                  <a:lnTo>
                    <a:pt x="89042" y="8968"/>
                  </a:lnTo>
                  <a:lnTo>
                    <a:pt x="65226" y="7850"/>
                  </a:lnTo>
                  <a:lnTo>
                    <a:pt x="43448" y="5676"/>
                  </a:lnTo>
                  <a:lnTo>
                    <a:pt x="29036" y="43271"/>
                  </a:lnTo>
                  <a:lnTo>
                    <a:pt x="17007" y="82306"/>
                  </a:lnTo>
                  <a:lnTo>
                    <a:pt x="8058" y="123168"/>
                  </a:lnTo>
                  <a:lnTo>
                    <a:pt x="2884" y="166247"/>
                  </a:lnTo>
                  <a:lnTo>
                    <a:pt x="0" y="200337"/>
                  </a:lnTo>
                  <a:lnTo>
                    <a:pt x="24" y="212042"/>
                  </a:lnTo>
                  <a:lnTo>
                    <a:pt x="7114" y="210512"/>
                  </a:lnTo>
                  <a:lnTo>
                    <a:pt x="14136" y="209277"/>
                  </a:lnTo>
                  <a:lnTo>
                    <a:pt x="21065" y="208373"/>
                  </a:lnTo>
                  <a:lnTo>
                    <a:pt x="27880" y="207836"/>
                  </a:lnTo>
                  <a:lnTo>
                    <a:pt x="74469" y="207347"/>
                  </a:lnTo>
                  <a:lnTo>
                    <a:pt x="128396" y="208843"/>
                  </a:lnTo>
                  <a:lnTo>
                    <a:pt x="172984" y="210833"/>
                  </a:lnTo>
                  <a:lnTo>
                    <a:pt x="191552" y="211828"/>
                  </a:lnTo>
                  <a:lnTo>
                    <a:pt x="304413" y="220641"/>
                  </a:lnTo>
                  <a:lnTo>
                    <a:pt x="258262" y="0"/>
                  </a:lnTo>
                  <a:close/>
                </a:path>
              </a:pathLst>
            </a:custGeom>
            <a:solidFill>
              <a:srgbClr val="DD9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18465" y="4184190"/>
              <a:ext cx="381000" cy="458470"/>
            </a:xfrm>
            <a:custGeom>
              <a:avLst/>
              <a:gdLst/>
              <a:ahLst/>
              <a:cxnLst/>
              <a:rect l="l" t="t" r="r" b="b"/>
              <a:pathLst>
                <a:path w="381000" h="458470">
                  <a:moveTo>
                    <a:pt x="206804" y="0"/>
                  </a:moveTo>
                  <a:lnTo>
                    <a:pt x="172646" y="46599"/>
                  </a:lnTo>
                  <a:lnTo>
                    <a:pt x="165622" y="63922"/>
                  </a:lnTo>
                  <a:lnTo>
                    <a:pt x="157907" y="80698"/>
                  </a:lnTo>
                  <a:lnTo>
                    <a:pt x="149134" y="96598"/>
                  </a:lnTo>
                  <a:lnTo>
                    <a:pt x="128946" y="131804"/>
                  </a:lnTo>
                  <a:lnTo>
                    <a:pt x="105889" y="175154"/>
                  </a:lnTo>
                  <a:lnTo>
                    <a:pt x="59680" y="264929"/>
                  </a:lnTo>
                  <a:lnTo>
                    <a:pt x="40783" y="300673"/>
                  </a:lnTo>
                  <a:lnTo>
                    <a:pt x="11531" y="363777"/>
                  </a:lnTo>
                  <a:lnTo>
                    <a:pt x="0" y="408128"/>
                  </a:lnTo>
                  <a:lnTo>
                    <a:pt x="363" y="435816"/>
                  </a:lnTo>
                  <a:lnTo>
                    <a:pt x="6795" y="448929"/>
                  </a:lnTo>
                  <a:lnTo>
                    <a:pt x="12298" y="452423"/>
                  </a:lnTo>
                  <a:lnTo>
                    <a:pt x="18538" y="454577"/>
                  </a:lnTo>
                  <a:lnTo>
                    <a:pt x="25149" y="455952"/>
                  </a:lnTo>
                  <a:lnTo>
                    <a:pt x="37940" y="458224"/>
                  </a:lnTo>
                  <a:lnTo>
                    <a:pt x="57185" y="457471"/>
                  </a:lnTo>
                  <a:lnTo>
                    <a:pt x="92563" y="438557"/>
                  </a:lnTo>
                  <a:lnTo>
                    <a:pt x="133248" y="402328"/>
                  </a:lnTo>
                  <a:lnTo>
                    <a:pt x="157937" y="379219"/>
                  </a:lnTo>
                  <a:lnTo>
                    <a:pt x="183574" y="357824"/>
                  </a:lnTo>
                  <a:lnTo>
                    <a:pt x="211210" y="340052"/>
                  </a:lnTo>
                  <a:lnTo>
                    <a:pt x="256034" y="324863"/>
                  </a:lnTo>
                  <a:lnTo>
                    <a:pt x="303982" y="312797"/>
                  </a:lnTo>
                  <a:lnTo>
                    <a:pt x="341313" y="292771"/>
                  </a:lnTo>
                  <a:lnTo>
                    <a:pt x="354288" y="253702"/>
                  </a:lnTo>
                  <a:lnTo>
                    <a:pt x="350754" y="208875"/>
                  </a:lnTo>
                  <a:lnTo>
                    <a:pt x="350204" y="162744"/>
                  </a:lnTo>
                  <a:lnTo>
                    <a:pt x="358353" y="117952"/>
                  </a:lnTo>
                  <a:lnTo>
                    <a:pt x="380915" y="77145"/>
                  </a:lnTo>
                  <a:lnTo>
                    <a:pt x="349021" y="62053"/>
                  </a:lnTo>
                  <a:lnTo>
                    <a:pt x="315399" y="49006"/>
                  </a:lnTo>
                  <a:lnTo>
                    <a:pt x="281631" y="35183"/>
                  </a:lnTo>
                  <a:lnTo>
                    <a:pt x="248271" y="17110"/>
                  </a:lnTo>
                  <a:lnTo>
                    <a:pt x="234598" y="8768"/>
                  </a:lnTo>
                  <a:lnTo>
                    <a:pt x="220483" y="2295"/>
                  </a:lnTo>
                  <a:lnTo>
                    <a:pt x="206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99380" y="3620664"/>
              <a:ext cx="1807210" cy="1762125"/>
            </a:xfrm>
            <a:custGeom>
              <a:avLst/>
              <a:gdLst/>
              <a:ahLst/>
              <a:cxnLst/>
              <a:rect l="l" t="t" r="r" b="b"/>
              <a:pathLst>
                <a:path w="1807210" h="1762125">
                  <a:moveTo>
                    <a:pt x="1069434" y="0"/>
                  </a:moveTo>
                  <a:lnTo>
                    <a:pt x="147845" y="68197"/>
                  </a:lnTo>
                  <a:lnTo>
                    <a:pt x="91422" y="121485"/>
                  </a:lnTo>
                  <a:lnTo>
                    <a:pt x="46890" y="186916"/>
                  </a:lnTo>
                  <a:lnTo>
                    <a:pt x="14587" y="277156"/>
                  </a:lnTo>
                  <a:lnTo>
                    <a:pt x="8754" y="322760"/>
                  </a:lnTo>
                  <a:lnTo>
                    <a:pt x="9140" y="364436"/>
                  </a:lnTo>
                  <a:lnTo>
                    <a:pt x="22393" y="434118"/>
                  </a:lnTo>
                  <a:lnTo>
                    <a:pt x="44890" y="487935"/>
                  </a:lnTo>
                  <a:lnTo>
                    <a:pt x="129978" y="557547"/>
                  </a:lnTo>
                  <a:lnTo>
                    <a:pt x="0" y="585029"/>
                  </a:lnTo>
                  <a:lnTo>
                    <a:pt x="6424" y="641364"/>
                  </a:lnTo>
                  <a:lnTo>
                    <a:pt x="13556" y="687188"/>
                  </a:lnTo>
                  <a:lnTo>
                    <a:pt x="39894" y="777197"/>
                  </a:lnTo>
                  <a:lnTo>
                    <a:pt x="59168" y="846974"/>
                  </a:lnTo>
                  <a:lnTo>
                    <a:pt x="74789" y="907208"/>
                  </a:lnTo>
                  <a:lnTo>
                    <a:pt x="81225" y="932852"/>
                  </a:lnTo>
                  <a:lnTo>
                    <a:pt x="490285" y="889864"/>
                  </a:lnTo>
                  <a:lnTo>
                    <a:pt x="486168" y="1721743"/>
                  </a:lnTo>
                  <a:lnTo>
                    <a:pt x="681948" y="1749715"/>
                  </a:lnTo>
                  <a:lnTo>
                    <a:pt x="823024" y="1761520"/>
                  </a:lnTo>
                  <a:lnTo>
                    <a:pt x="942499" y="1760208"/>
                  </a:lnTo>
                  <a:lnTo>
                    <a:pt x="1025264" y="1753650"/>
                  </a:lnTo>
                  <a:lnTo>
                    <a:pt x="1056209" y="1749715"/>
                  </a:lnTo>
                  <a:lnTo>
                    <a:pt x="1084565" y="859405"/>
                  </a:lnTo>
                  <a:lnTo>
                    <a:pt x="1128688" y="851798"/>
                  </a:lnTo>
                  <a:lnTo>
                    <a:pt x="1239115" y="831620"/>
                  </a:lnTo>
                  <a:lnTo>
                    <a:pt x="1382931" y="802841"/>
                  </a:lnTo>
                  <a:lnTo>
                    <a:pt x="1527220" y="769429"/>
                  </a:lnTo>
                  <a:lnTo>
                    <a:pt x="1583383" y="753889"/>
                  </a:lnTo>
                  <a:lnTo>
                    <a:pt x="1633176" y="737142"/>
                  </a:lnTo>
                  <a:lnTo>
                    <a:pt x="1676640" y="718111"/>
                  </a:lnTo>
                  <a:lnTo>
                    <a:pt x="1713817" y="695717"/>
                  </a:lnTo>
                  <a:lnTo>
                    <a:pt x="1744747" y="668885"/>
                  </a:lnTo>
                  <a:lnTo>
                    <a:pt x="1769472" y="636538"/>
                  </a:lnTo>
                  <a:lnTo>
                    <a:pt x="1788031" y="597598"/>
                  </a:lnTo>
                  <a:lnTo>
                    <a:pt x="1800466" y="550988"/>
                  </a:lnTo>
                  <a:lnTo>
                    <a:pt x="1806818" y="495632"/>
                  </a:lnTo>
                  <a:lnTo>
                    <a:pt x="1805594" y="443983"/>
                  </a:lnTo>
                  <a:lnTo>
                    <a:pt x="1796498" y="397046"/>
                  </a:lnTo>
                  <a:lnTo>
                    <a:pt x="1780389" y="354597"/>
                  </a:lnTo>
                  <a:lnTo>
                    <a:pt x="1758125" y="316413"/>
                  </a:lnTo>
                  <a:lnTo>
                    <a:pt x="1730564" y="282272"/>
                  </a:lnTo>
                  <a:lnTo>
                    <a:pt x="1698564" y="251950"/>
                  </a:lnTo>
                  <a:lnTo>
                    <a:pt x="1662983" y="225223"/>
                  </a:lnTo>
                  <a:lnTo>
                    <a:pt x="1624678" y="201869"/>
                  </a:lnTo>
                  <a:lnTo>
                    <a:pt x="1584509" y="181664"/>
                  </a:lnTo>
                  <a:lnTo>
                    <a:pt x="1543332" y="164385"/>
                  </a:lnTo>
                  <a:lnTo>
                    <a:pt x="1441612" y="132544"/>
                  </a:lnTo>
                  <a:lnTo>
                    <a:pt x="1352360" y="114113"/>
                  </a:lnTo>
                  <a:lnTo>
                    <a:pt x="1288980" y="105609"/>
                  </a:lnTo>
                  <a:lnTo>
                    <a:pt x="1264874" y="103548"/>
                  </a:lnTo>
                  <a:lnTo>
                    <a:pt x="1069434" y="0"/>
                  </a:lnTo>
                  <a:close/>
                </a:path>
              </a:pathLst>
            </a:custGeom>
            <a:solidFill>
              <a:srgbClr val="E33C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50876" y="1502496"/>
              <a:ext cx="1130300" cy="1203960"/>
            </a:xfrm>
            <a:custGeom>
              <a:avLst/>
              <a:gdLst/>
              <a:ahLst/>
              <a:cxnLst/>
              <a:rect l="l" t="t" r="r" b="b"/>
              <a:pathLst>
                <a:path w="1130300" h="1203960">
                  <a:moveTo>
                    <a:pt x="779301" y="0"/>
                  </a:moveTo>
                  <a:lnTo>
                    <a:pt x="716383" y="7315"/>
                  </a:lnTo>
                  <a:lnTo>
                    <a:pt x="666272" y="22975"/>
                  </a:lnTo>
                  <a:lnTo>
                    <a:pt x="633143" y="38551"/>
                  </a:lnTo>
                  <a:lnTo>
                    <a:pt x="621172" y="45616"/>
                  </a:lnTo>
                  <a:lnTo>
                    <a:pt x="566050" y="46035"/>
                  </a:lnTo>
                  <a:lnTo>
                    <a:pt x="520454" y="61133"/>
                  </a:lnTo>
                  <a:lnTo>
                    <a:pt x="483789" y="88551"/>
                  </a:lnTo>
                  <a:lnTo>
                    <a:pt x="455459" y="125933"/>
                  </a:lnTo>
                  <a:lnTo>
                    <a:pt x="438427" y="163975"/>
                  </a:lnTo>
                  <a:lnTo>
                    <a:pt x="431312" y="183427"/>
                  </a:lnTo>
                  <a:lnTo>
                    <a:pt x="423432" y="202605"/>
                  </a:lnTo>
                  <a:lnTo>
                    <a:pt x="412339" y="225725"/>
                  </a:lnTo>
                  <a:lnTo>
                    <a:pt x="402381" y="247874"/>
                  </a:lnTo>
                  <a:lnTo>
                    <a:pt x="395118" y="270951"/>
                  </a:lnTo>
                  <a:lnTo>
                    <a:pt x="392109" y="296859"/>
                  </a:lnTo>
                  <a:lnTo>
                    <a:pt x="392181" y="319981"/>
                  </a:lnTo>
                  <a:lnTo>
                    <a:pt x="391175" y="331365"/>
                  </a:lnTo>
                  <a:lnTo>
                    <a:pt x="388295" y="342368"/>
                  </a:lnTo>
                  <a:lnTo>
                    <a:pt x="375779" y="361278"/>
                  </a:lnTo>
                  <a:lnTo>
                    <a:pt x="357195" y="375451"/>
                  </a:lnTo>
                  <a:lnTo>
                    <a:pt x="314252" y="399070"/>
                  </a:lnTo>
                  <a:lnTo>
                    <a:pt x="280482" y="428564"/>
                  </a:lnTo>
                  <a:lnTo>
                    <a:pt x="264102" y="461144"/>
                  </a:lnTo>
                  <a:lnTo>
                    <a:pt x="259234" y="495812"/>
                  </a:lnTo>
                  <a:lnTo>
                    <a:pt x="260000" y="531573"/>
                  </a:lnTo>
                  <a:lnTo>
                    <a:pt x="260523" y="567432"/>
                  </a:lnTo>
                  <a:lnTo>
                    <a:pt x="254926" y="602392"/>
                  </a:lnTo>
                  <a:lnTo>
                    <a:pt x="237331" y="635458"/>
                  </a:lnTo>
                  <a:lnTo>
                    <a:pt x="206548" y="665055"/>
                  </a:lnTo>
                  <a:lnTo>
                    <a:pt x="170570" y="691386"/>
                  </a:lnTo>
                  <a:lnTo>
                    <a:pt x="135393" y="718473"/>
                  </a:lnTo>
                  <a:lnTo>
                    <a:pt x="107008" y="750340"/>
                  </a:lnTo>
                  <a:lnTo>
                    <a:pt x="91410" y="791012"/>
                  </a:lnTo>
                  <a:lnTo>
                    <a:pt x="90328" y="815529"/>
                  </a:lnTo>
                  <a:lnTo>
                    <a:pt x="91766" y="840326"/>
                  </a:lnTo>
                  <a:lnTo>
                    <a:pt x="91500" y="864596"/>
                  </a:lnTo>
                  <a:lnTo>
                    <a:pt x="85305" y="887529"/>
                  </a:lnTo>
                  <a:lnTo>
                    <a:pt x="76735" y="900832"/>
                  </a:lnTo>
                  <a:lnTo>
                    <a:pt x="65769" y="912418"/>
                  </a:lnTo>
                  <a:lnTo>
                    <a:pt x="41721" y="934072"/>
                  </a:lnTo>
                  <a:lnTo>
                    <a:pt x="13915" y="973039"/>
                  </a:lnTo>
                  <a:lnTo>
                    <a:pt x="0" y="1018981"/>
                  </a:lnTo>
                  <a:lnTo>
                    <a:pt x="669" y="1066978"/>
                  </a:lnTo>
                  <a:lnTo>
                    <a:pt x="16618" y="1112109"/>
                  </a:lnTo>
                  <a:lnTo>
                    <a:pt x="44178" y="1147259"/>
                  </a:lnTo>
                  <a:lnTo>
                    <a:pt x="80281" y="1173880"/>
                  </a:lnTo>
                  <a:lnTo>
                    <a:pt x="122046" y="1192010"/>
                  </a:lnTo>
                  <a:lnTo>
                    <a:pt x="166593" y="1201685"/>
                  </a:lnTo>
                  <a:lnTo>
                    <a:pt x="211651" y="1203802"/>
                  </a:lnTo>
                  <a:lnTo>
                    <a:pt x="256704" y="1200348"/>
                  </a:lnTo>
                  <a:lnTo>
                    <a:pt x="301549" y="1192998"/>
                  </a:lnTo>
                  <a:lnTo>
                    <a:pt x="345985" y="1183426"/>
                  </a:lnTo>
                  <a:lnTo>
                    <a:pt x="447390" y="1159637"/>
                  </a:lnTo>
                  <a:lnTo>
                    <a:pt x="498317" y="1148358"/>
                  </a:lnTo>
                  <a:lnTo>
                    <a:pt x="549383" y="1138441"/>
                  </a:lnTo>
                  <a:lnTo>
                    <a:pt x="600584" y="1130602"/>
                  </a:lnTo>
                  <a:lnTo>
                    <a:pt x="651911" y="1125557"/>
                  </a:lnTo>
                  <a:lnTo>
                    <a:pt x="703359" y="1124020"/>
                  </a:lnTo>
                  <a:lnTo>
                    <a:pt x="754920" y="1126706"/>
                  </a:lnTo>
                  <a:lnTo>
                    <a:pt x="799726" y="1132154"/>
                  </a:lnTo>
                  <a:lnTo>
                    <a:pt x="844653" y="1137055"/>
                  </a:lnTo>
                  <a:lnTo>
                    <a:pt x="889040" y="1137276"/>
                  </a:lnTo>
                  <a:lnTo>
                    <a:pt x="932227" y="1128684"/>
                  </a:lnTo>
                  <a:lnTo>
                    <a:pt x="972401" y="1109056"/>
                  </a:lnTo>
                  <a:lnTo>
                    <a:pt x="1008872" y="1082658"/>
                  </a:lnTo>
                  <a:lnTo>
                    <a:pt x="1043912" y="1052696"/>
                  </a:lnTo>
                  <a:lnTo>
                    <a:pt x="1075874" y="1019531"/>
                  </a:lnTo>
                  <a:lnTo>
                    <a:pt x="1102548" y="982650"/>
                  </a:lnTo>
                  <a:lnTo>
                    <a:pt x="1121724" y="941540"/>
                  </a:lnTo>
                  <a:lnTo>
                    <a:pt x="1130127" y="896195"/>
                  </a:lnTo>
                  <a:lnTo>
                    <a:pt x="1125709" y="850329"/>
                  </a:lnTo>
                  <a:lnTo>
                    <a:pt x="1108062" y="809008"/>
                  </a:lnTo>
                  <a:lnTo>
                    <a:pt x="1076775" y="777298"/>
                  </a:lnTo>
                  <a:lnTo>
                    <a:pt x="1062590" y="768979"/>
                  </a:lnTo>
                  <a:lnTo>
                    <a:pt x="1048138" y="760998"/>
                  </a:lnTo>
                  <a:lnTo>
                    <a:pt x="1034774" y="751905"/>
                  </a:lnTo>
                  <a:lnTo>
                    <a:pt x="1023852" y="740254"/>
                  </a:lnTo>
                  <a:lnTo>
                    <a:pt x="1013229" y="717884"/>
                  </a:lnTo>
                  <a:lnTo>
                    <a:pt x="1011774" y="696588"/>
                  </a:lnTo>
                  <a:lnTo>
                    <a:pt x="1017685" y="676272"/>
                  </a:lnTo>
                  <a:lnTo>
                    <a:pt x="1029163" y="656845"/>
                  </a:lnTo>
                  <a:lnTo>
                    <a:pt x="1049907" y="632260"/>
                  </a:lnTo>
                  <a:lnTo>
                    <a:pt x="1073061" y="608861"/>
                  </a:lnTo>
                  <a:lnTo>
                    <a:pt x="1094405" y="586430"/>
                  </a:lnTo>
                  <a:lnTo>
                    <a:pt x="1109720" y="564747"/>
                  </a:lnTo>
                  <a:lnTo>
                    <a:pt x="1120738" y="520772"/>
                  </a:lnTo>
                  <a:lnTo>
                    <a:pt x="1112201" y="479444"/>
                  </a:lnTo>
                  <a:lnTo>
                    <a:pt x="1091017" y="440600"/>
                  </a:lnTo>
                  <a:lnTo>
                    <a:pt x="1064095" y="404078"/>
                  </a:lnTo>
                  <a:lnTo>
                    <a:pt x="1047093" y="369367"/>
                  </a:lnTo>
                  <a:lnTo>
                    <a:pt x="1042308" y="330033"/>
                  </a:lnTo>
                  <a:lnTo>
                    <a:pt x="1044685" y="287433"/>
                  </a:lnTo>
                  <a:lnTo>
                    <a:pt x="1049172" y="242928"/>
                  </a:lnTo>
                  <a:lnTo>
                    <a:pt x="1050716" y="197875"/>
                  </a:lnTo>
                  <a:lnTo>
                    <a:pt x="1044263" y="153632"/>
                  </a:lnTo>
                  <a:lnTo>
                    <a:pt x="1024761" y="111559"/>
                  </a:lnTo>
                  <a:lnTo>
                    <a:pt x="990424" y="70416"/>
                  </a:lnTo>
                  <a:lnTo>
                    <a:pt x="952523" y="40490"/>
                  </a:lnTo>
                  <a:lnTo>
                    <a:pt x="911759" y="20133"/>
                  </a:lnTo>
                  <a:lnTo>
                    <a:pt x="868833" y="7698"/>
                  </a:lnTo>
                  <a:lnTo>
                    <a:pt x="824447" y="1536"/>
                  </a:lnTo>
                  <a:lnTo>
                    <a:pt x="779301" y="0"/>
                  </a:lnTo>
                  <a:close/>
                </a:path>
              </a:pathLst>
            </a:custGeom>
            <a:solidFill>
              <a:srgbClr val="A158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0324" y="2379573"/>
              <a:ext cx="1553883" cy="14728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0026" y="1662377"/>
              <a:ext cx="1187240" cy="200047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50709" y="4122481"/>
              <a:ext cx="443865" cy="393065"/>
            </a:xfrm>
            <a:custGeom>
              <a:avLst/>
              <a:gdLst/>
              <a:ahLst/>
              <a:cxnLst/>
              <a:rect l="l" t="t" r="r" b="b"/>
              <a:pathLst>
                <a:path w="443864" h="393064">
                  <a:moveTo>
                    <a:pt x="6460" y="0"/>
                  </a:moveTo>
                  <a:lnTo>
                    <a:pt x="3430" y="231"/>
                  </a:lnTo>
                  <a:lnTo>
                    <a:pt x="0" y="4241"/>
                  </a:lnTo>
                  <a:lnTo>
                    <a:pt x="231" y="7262"/>
                  </a:lnTo>
                  <a:lnTo>
                    <a:pt x="44034" y="39604"/>
                  </a:lnTo>
                  <a:lnTo>
                    <a:pt x="91984" y="68750"/>
                  </a:lnTo>
                  <a:lnTo>
                    <a:pt x="154871" y="99631"/>
                  </a:lnTo>
                  <a:lnTo>
                    <a:pt x="230372" y="126628"/>
                  </a:lnTo>
                  <a:lnTo>
                    <a:pt x="283211" y="148634"/>
                  </a:lnTo>
                  <a:lnTo>
                    <a:pt x="328527" y="180445"/>
                  </a:lnTo>
                  <a:lnTo>
                    <a:pt x="366090" y="219244"/>
                  </a:lnTo>
                  <a:lnTo>
                    <a:pt x="395669" y="262217"/>
                  </a:lnTo>
                  <a:lnTo>
                    <a:pt x="417032" y="306547"/>
                  </a:lnTo>
                  <a:lnTo>
                    <a:pt x="429949" y="349420"/>
                  </a:lnTo>
                  <a:lnTo>
                    <a:pt x="434189" y="388020"/>
                  </a:lnTo>
                  <a:lnTo>
                    <a:pt x="434171" y="390658"/>
                  </a:lnTo>
                  <a:lnTo>
                    <a:pt x="436301" y="392814"/>
                  </a:lnTo>
                  <a:lnTo>
                    <a:pt x="438975" y="392823"/>
                  </a:lnTo>
                  <a:lnTo>
                    <a:pt x="441603" y="392823"/>
                  </a:lnTo>
                  <a:lnTo>
                    <a:pt x="443742" y="390703"/>
                  </a:lnTo>
                  <a:lnTo>
                    <a:pt x="443751" y="388065"/>
                  </a:lnTo>
                  <a:lnTo>
                    <a:pt x="440412" y="353388"/>
                  </a:lnTo>
                  <a:lnTo>
                    <a:pt x="430180" y="315046"/>
                  </a:lnTo>
                  <a:lnTo>
                    <a:pt x="413216" y="274994"/>
                  </a:lnTo>
                  <a:lnTo>
                    <a:pt x="389679" y="235184"/>
                  </a:lnTo>
                  <a:lnTo>
                    <a:pt x="359730" y="197570"/>
                  </a:lnTo>
                  <a:lnTo>
                    <a:pt x="323529" y="164104"/>
                  </a:lnTo>
                  <a:lnTo>
                    <a:pt x="281235" y="136740"/>
                  </a:lnTo>
                  <a:lnTo>
                    <a:pt x="233010" y="117431"/>
                  </a:lnTo>
                  <a:lnTo>
                    <a:pt x="158685" y="90863"/>
                  </a:lnTo>
                  <a:lnTo>
                    <a:pt x="96788" y="60487"/>
                  </a:lnTo>
                  <a:lnTo>
                    <a:pt x="49598" y="31825"/>
                  </a:lnTo>
                  <a:lnTo>
                    <a:pt x="19394" y="10396"/>
                  </a:lnTo>
                  <a:lnTo>
                    <a:pt x="8456" y="171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1C2B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7259" y="3236161"/>
              <a:ext cx="1628826" cy="124869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15737" y="3372005"/>
              <a:ext cx="1068186" cy="307406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845014" y="2715114"/>
              <a:ext cx="489584" cy="554990"/>
            </a:xfrm>
            <a:custGeom>
              <a:avLst/>
              <a:gdLst/>
              <a:ahLst/>
              <a:cxnLst/>
              <a:rect l="l" t="t" r="r" b="b"/>
              <a:pathLst>
                <a:path w="489584" h="554989">
                  <a:moveTo>
                    <a:pt x="384938" y="0"/>
                  </a:moveTo>
                  <a:lnTo>
                    <a:pt x="346574" y="2479"/>
                  </a:lnTo>
                  <a:lnTo>
                    <a:pt x="304902" y="12518"/>
                  </a:lnTo>
                  <a:lnTo>
                    <a:pt x="260937" y="31379"/>
                  </a:lnTo>
                  <a:lnTo>
                    <a:pt x="215692" y="60324"/>
                  </a:lnTo>
                  <a:lnTo>
                    <a:pt x="170183" y="100615"/>
                  </a:lnTo>
                  <a:lnTo>
                    <a:pt x="125425" y="153515"/>
                  </a:lnTo>
                  <a:lnTo>
                    <a:pt x="50082" y="291660"/>
                  </a:lnTo>
                  <a:lnTo>
                    <a:pt x="13161" y="421169"/>
                  </a:lnTo>
                  <a:lnTo>
                    <a:pt x="1016" y="517138"/>
                  </a:lnTo>
                  <a:lnTo>
                    <a:pt x="0" y="554662"/>
                  </a:lnTo>
                  <a:lnTo>
                    <a:pt x="30074" y="550157"/>
                  </a:lnTo>
                  <a:lnTo>
                    <a:pt x="106679" y="530683"/>
                  </a:lnTo>
                  <a:lnTo>
                    <a:pt x="209388" y="487297"/>
                  </a:lnTo>
                  <a:lnTo>
                    <a:pt x="317773" y="411057"/>
                  </a:lnTo>
                  <a:lnTo>
                    <a:pt x="357393" y="370403"/>
                  </a:lnTo>
                  <a:lnTo>
                    <a:pt x="392494" y="326018"/>
                  </a:lnTo>
                  <a:lnTo>
                    <a:pt x="422738" y="279472"/>
                  </a:lnTo>
                  <a:lnTo>
                    <a:pt x="447787" y="232340"/>
                  </a:lnTo>
                  <a:lnTo>
                    <a:pt x="467302" y="186194"/>
                  </a:lnTo>
                  <a:lnTo>
                    <a:pt x="480945" y="142606"/>
                  </a:lnTo>
                  <a:lnTo>
                    <a:pt x="488378" y="103150"/>
                  </a:lnTo>
                  <a:lnTo>
                    <a:pt x="489262" y="69397"/>
                  </a:lnTo>
                  <a:lnTo>
                    <a:pt x="483259" y="42919"/>
                  </a:lnTo>
                  <a:lnTo>
                    <a:pt x="470030" y="25291"/>
                  </a:lnTo>
                  <a:lnTo>
                    <a:pt x="447680" y="12668"/>
                  </a:lnTo>
                  <a:lnTo>
                    <a:pt x="418978" y="3816"/>
                  </a:lnTo>
                  <a:lnTo>
                    <a:pt x="384938" y="0"/>
                  </a:lnTo>
                  <a:close/>
                </a:path>
              </a:pathLst>
            </a:custGeom>
            <a:solidFill>
              <a:srgbClr val="FFB9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314583" y="3004400"/>
              <a:ext cx="772795" cy="1836420"/>
            </a:xfrm>
            <a:custGeom>
              <a:avLst/>
              <a:gdLst/>
              <a:ahLst/>
              <a:cxnLst/>
              <a:rect l="l" t="t" r="r" b="b"/>
              <a:pathLst>
                <a:path w="772795" h="1836420">
                  <a:moveTo>
                    <a:pt x="764234" y="0"/>
                  </a:moveTo>
                  <a:lnTo>
                    <a:pt x="724892" y="34925"/>
                  </a:lnTo>
                  <a:lnTo>
                    <a:pt x="688894" y="69265"/>
                  </a:lnTo>
                  <a:lnTo>
                    <a:pt x="653626" y="105255"/>
                  </a:lnTo>
                  <a:lnTo>
                    <a:pt x="619103" y="142877"/>
                  </a:lnTo>
                  <a:lnTo>
                    <a:pt x="585339" y="182112"/>
                  </a:lnTo>
                  <a:lnTo>
                    <a:pt x="552351" y="222941"/>
                  </a:lnTo>
                  <a:lnTo>
                    <a:pt x="520154" y="265345"/>
                  </a:lnTo>
                  <a:lnTo>
                    <a:pt x="488761" y="309305"/>
                  </a:lnTo>
                  <a:lnTo>
                    <a:pt x="458190" y="354803"/>
                  </a:lnTo>
                  <a:lnTo>
                    <a:pt x="428454" y="401820"/>
                  </a:lnTo>
                  <a:lnTo>
                    <a:pt x="399569" y="450336"/>
                  </a:lnTo>
                  <a:lnTo>
                    <a:pt x="376128" y="491955"/>
                  </a:lnTo>
                  <a:lnTo>
                    <a:pt x="353252" y="534657"/>
                  </a:lnTo>
                  <a:lnTo>
                    <a:pt x="330950" y="578420"/>
                  </a:lnTo>
                  <a:lnTo>
                    <a:pt x="309232" y="623223"/>
                  </a:lnTo>
                  <a:lnTo>
                    <a:pt x="288107" y="669043"/>
                  </a:lnTo>
                  <a:lnTo>
                    <a:pt x="267585" y="715859"/>
                  </a:lnTo>
                  <a:lnTo>
                    <a:pt x="247675" y="763650"/>
                  </a:lnTo>
                  <a:lnTo>
                    <a:pt x="228388" y="812393"/>
                  </a:lnTo>
                  <a:lnTo>
                    <a:pt x="209733" y="862067"/>
                  </a:lnTo>
                  <a:lnTo>
                    <a:pt x="191719" y="912650"/>
                  </a:lnTo>
                  <a:lnTo>
                    <a:pt x="174356" y="964121"/>
                  </a:lnTo>
                  <a:lnTo>
                    <a:pt x="150706" y="1039133"/>
                  </a:lnTo>
                  <a:lnTo>
                    <a:pt x="129240" y="1112941"/>
                  </a:lnTo>
                  <a:lnTo>
                    <a:pt x="109857" y="1185175"/>
                  </a:lnTo>
                  <a:lnTo>
                    <a:pt x="92455" y="1255468"/>
                  </a:lnTo>
                  <a:lnTo>
                    <a:pt x="76934" y="1323448"/>
                  </a:lnTo>
                  <a:lnTo>
                    <a:pt x="63192" y="1388749"/>
                  </a:lnTo>
                  <a:lnTo>
                    <a:pt x="51128" y="1451000"/>
                  </a:lnTo>
                  <a:lnTo>
                    <a:pt x="40641" y="1509833"/>
                  </a:lnTo>
                  <a:lnTo>
                    <a:pt x="31630" y="1564879"/>
                  </a:lnTo>
                  <a:lnTo>
                    <a:pt x="23993" y="1615769"/>
                  </a:lnTo>
                  <a:lnTo>
                    <a:pt x="17629" y="1662133"/>
                  </a:lnTo>
                  <a:lnTo>
                    <a:pt x="12436" y="1703603"/>
                  </a:lnTo>
                  <a:lnTo>
                    <a:pt x="5162" y="1770384"/>
                  </a:lnTo>
                  <a:lnTo>
                    <a:pt x="1361" y="1813161"/>
                  </a:lnTo>
                  <a:lnTo>
                    <a:pt x="0" y="1832599"/>
                  </a:lnTo>
                  <a:lnTo>
                    <a:pt x="2566" y="1835762"/>
                  </a:lnTo>
                  <a:lnTo>
                    <a:pt x="6362" y="1836047"/>
                  </a:lnTo>
                  <a:lnTo>
                    <a:pt x="9561" y="1836074"/>
                  </a:lnTo>
                  <a:lnTo>
                    <a:pt x="12252" y="1833427"/>
                  </a:lnTo>
                  <a:lnTo>
                    <a:pt x="15449" y="1792207"/>
                  </a:lnTo>
                  <a:lnTo>
                    <a:pt x="18039" y="1764965"/>
                  </a:lnTo>
                  <a:lnTo>
                    <a:pt x="26330" y="1691107"/>
                  </a:lnTo>
                  <a:lnTo>
                    <a:pt x="32268" y="1645362"/>
                  </a:lnTo>
                  <a:lnTo>
                    <a:pt x="39562" y="1594323"/>
                  </a:lnTo>
                  <a:lnTo>
                    <a:pt x="48331" y="1538423"/>
                  </a:lnTo>
                  <a:lnTo>
                    <a:pt x="58694" y="1478101"/>
                  </a:lnTo>
                  <a:lnTo>
                    <a:pt x="70770" y="1413791"/>
                  </a:lnTo>
                  <a:lnTo>
                    <a:pt x="84681" y="1345931"/>
                  </a:lnTo>
                  <a:lnTo>
                    <a:pt x="100544" y="1274955"/>
                  </a:lnTo>
                  <a:lnTo>
                    <a:pt x="118481" y="1201300"/>
                  </a:lnTo>
                  <a:lnTo>
                    <a:pt x="138610" y="1125402"/>
                  </a:lnTo>
                  <a:lnTo>
                    <a:pt x="161050" y="1047697"/>
                  </a:lnTo>
                  <a:lnTo>
                    <a:pt x="185923" y="968621"/>
                  </a:lnTo>
                  <a:lnTo>
                    <a:pt x="204252" y="914342"/>
                  </a:lnTo>
                  <a:lnTo>
                    <a:pt x="223239" y="861188"/>
                  </a:lnTo>
                  <a:lnTo>
                    <a:pt x="242882" y="809162"/>
                  </a:lnTo>
                  <a:lnTo>
                    <a:pt x="263179" y="758271"/>
                  </a:lnTo>
                  <a:lnTo>
                    <a:pt x="284126" y="708517"/>
                  </a:lnTo>
                  <a:lnTo>
                    <a:pt x="305720" y="659905"/>
                  </a:lnTo>
                  <a:lnTo>
                    <a:pt x="327960" y="612441"/>
                  </a:lnTo>
                  <a:lnTo>
                    <a:pt x="350842" y="566127"/>
                  </a:lnTo>
                  <a:lnTo>
                    <a:pt x="374364" y="520969"/>
                  </a:lnTo>
                  <a:lnTo>
                    <a:pt x="398523" y="476971"/>
                  </a:lnTo>
                  <a:lnTo>
                    <a:pt x="423316" y="434138"/>
                  </a:lnTo>
                  <a:lnTo>
                    <a:pt x="448740" y="392473"/>
                  </a:lnTo>
                  <a:lnTo>
                    <a:pt x="474794" y="351981"/>
                  </a:lnTo>
                  <a:lnTo>
                    <a:pt x="501474" y="312667"/>
                  </a:lnTo>
                  <a:lnTo>
                    <a:pt x="528777" y="274536"/>
                  </a:lnTo>
                  <a:lnTo>
                    <a:pt x="556702" y="237590"/>
                  </a:lnTo>
                  <a:lnTo>
                    <a:pt x="585244" y="201836"/>
                  </a:lnTo>
                  <a:lnTo>
                    <a:pt x="614402" y="167277"/>
                  </a:lnTo>
                  <a:lnTo>
                    <a:pt x="644173" y="133917"/>
                  </a:lnTo>
                  <a:lnTo>
                    <a:pt x="674554" y="101762"/>
                  </a:lnTo>
                  <a:lnTo>
                    <a:pt x="705543" y="70815"/>
                  </a:lnTo>
                  <a:lnTo>
                    <a:pt x="737136" y="41081"/>
                  </a:lnTo>
                  <a:lnTo>
                    <a:pt x="771960" y="10310"/>
                  </a:lnTo>
                  <a:lnTo>
                    <a:pt x="772361" y="6166"/>
                  </a:lnTo>
                  <a:lnTo>
                    <a:pt x="768092" y="481"/>
                  </a:lnTo>
                  <a:lnTo>
                    <a:pt x="764234" y="0"/>
                  </a:lnTo>
                  <a:close/>
                </a:path>
              </a:pathLst>
            </a:custGeom>
            <a:solidFill>
              <a:srgbClr val="5A4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270327" y="3071037"/>
              <a:ext cx="914400" cy="1133475"/>
            </a:xfrm>
            <a:custGeom>
              <a:avLst/>
              <a:gdLst/>
              <a:ahLst/>
              <a:cxnLst/>
              <a:rect l="l" t="t" r="r" b="b"/>
              <a:pathLst>
                <a:path w="914400" h="1133475">
                  <a:moveTo>
                    <a:pt x="321043" y="367639"/>
                  </a:moveTo>
                  <a:lnTo>
                    <a:pt x="314515" y="308813"/>
                  </a:lnTo>
                  <a:lnTo>
                    <a:pt x="302514" y="251548"/>
                  </a:lnTo>
                  <a:lnTo>
                    <a:pt x="286016" y="197116"/>
                  </a:lnTo>
                  <a:lnTo>
                    <a:pt x="265988" y="146748"/>
                  </a:lnTo>
                  <a:lnTo>
                    <a:pt x="243395" y="101714"/>
                  </a:lnTo>
                  <a:lnTo>
                    <a:pt x="219189" y="63258"/>
                  </a:lnTo>
                  <a:lnTo>
                    <a:pt x="194348" y="32651"/>
                  </a:lnTo>
                  <a:lnTo>
                    <a:pt x="146621" y="0"/>
                  </a:lnTo>
                  <a:lnTo>
                    <a:pt x="125653" y="457"/>
                  </a:lnTo>
                  <a:lnTo>
                    <a:pt x="79286" y="30835"/>
                  </a:lnTo>
                  <a:lnTo>
                    <a:pt x="35115" y="91846"/>
                  </a:lnTo>
                  <a:lnTo>
                    <a:pt x="17716" y="133591"/>
                  </a:lnTo>
                  <a:lnTo>
                    <a:pt x="5499" y="182727"/>
                  </a:lnTo>
                  <a:lnTo>
                    <a:pt x="0" y="239166"/>
                  </a:lnTo>
                  <a:lnTo>
                    <a:pt x="2755" y="302793"/>
                  </a:lnTo>
                  <a:lnTo>
                    <a:pt x="15316" y="373532"/>
                  </a:lnTo>
                  <a:lnTo>
                    <a:pt x="75298" y="524852"/>
                  </a:lnTo>
                  <a:lnTo>
                    <a:pt x="154686" y="640499"/>
                  </a:lnTo>
                  <a:lnTo>
                    <a:pt x="223964" y="714362"/>
                  </a:lnTo>
                  <a:lnTo>
                    <a:pt x="253606" y="740346"/>
                  </a:lnTo>
                  <a:lnTo>
                    <a:pt x="265785" y="709853"/>
                  </a:lnTo>
                  <a:lnTo>
                    <a:pt x="291680" y="627976"/>
                  </a:lnTo>
                  <a:lnTo>
                    <a:pt x="315404" y="509104"/>
                  </a:lnTo>
                  <a:lnTo>
                    <a:pt x="321043" y="367639"/>
                  </a:lnTo>
                  <a:close/>
                </a:path>
                <a:path w="914400" h="1133475">
                  <a:moveTo>
                    <a:pt x="913980" y="933767"/>
                  </a:moveTo>
                  <a:lnTo>
                    <a:pt x="885888" y="883170"/>
                  </a:lnTo>
                  <a:lnTo>
                    <a:pt x="829246" y="834072"/>
                  </a:lnTo>
                  <a:lnTo>
                    <a:pt x="790409" y="814235"/>
                  </a:lnTo>
                  <a:lnTo>
                    <a:pt x="744677" y="799731"/>
                  </a:lnTo>
                  <a:lnTo>
                    <a:pt x="692099" y="792238"/>
                  </a:lnTo>
                  <a:lnTo>
                    <a:pt x="632777" y="793407"/>
                  </a:lnTo>
                  <a:lnTo>
                    <a:pt x="566788" y="804887"/>
                  </a:lnTo>
                  <a:lnTo>
                    <a:pt x="425475" y="864958"/>
                  </a:lnTo>
                  <a:lnTo>
                    <a:pt x="317296" y="946861"/>
                  </a:lnTo>
                  <a:lnTo>
                    <a:pt x="248119" y="1019098"/>
                  </a:lnTo>
                  <a:lnTo>
                    <a:pt x="223761" y="1050175"/>
                  </a:lnTo>
                  <a:lnTo>
                    <a:pt x="252120" y="1064094"/>
                  </a:lnTo>
                  <a:lnTo>
                    <a:pt x="328307" y="1094181"/>
                  </a:lnTo>
                  <a:lnTo>
                    <a:pt x="438988" y="1122997"/>
                  </a:lnTo>
                  <a:lnTo>
                    <a:pt x="570801" y="1133030"/>
                  </a:lnTo>
                  <a:lnTo>
                    <a:pt x="631685" y="1126705"/>
                  </a:lnTo>
                  <a:lnTo>
                    <a:pt x="690651" y="1113218"/>
                  </a:lnTo>
                  <a:lnTo>
                    <a:pt x="746061" y="1093952"/>
                  </a:lnTo>
                  <a:lnTo>
                    <a:pt x="796340" y="1070279"/>
                  </a:lnTo>
                  <a:lnTo>
                    <a:pt x="839838" y="1043571"/>
                  </a:lnTo>
                  <a:lnTo>
                    <a:pt x="874966" y="1015199"/>
                  </a:lnTo>
                  <a:lnTo>
                    <a:pt x="900112" y="986523"/>
                  </a:lnTo>
                  <a:lnTo>
                    <a:pt x="913980" y="933767"/>
                  </a:lnTo>
                  <a:close/>
                </a:path>
              </a:pathLst>
            </a:custGeom>
            <a:solidFill>
              <a:srgbClr val="FF7E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945487" y="3735065"/>
              <a:ext cx="415290" cy="631825"/>
            </a:xfrm>
            <a:custGeom>
              <a:avLst/>
              <a:gdLst/>
              <a:ahLst/>
              <a:cxnLst/>
              <a:rect l="l" t="t" r="r" b="b"/>
              <a:pathLst>
                <a:path w="415290" h="631825">
                  <a:moveTo>
                    <a:pt x="73381" y="0"/>
                  </a:moveTo>
                  <a:lnTo>
                    <a:pt x="37030" y="28263"/>
                  </a:lnTo>
                  <a:lnTo>
                    <a:pt x="9443" y="89531"/>
                  </a:lnTo>
                  <a:lnTo>
                    <a:pt x="1756" y="129865"/>
                  </a:lnTo>
                  <a:lnTo>
                    <a:pt x="0" y="175740"/>
                  </a:lnTo>
                  <a:lnTo>
                    <a:pt x="5570" y="226463"/>
                  </a:lnTo>
                  <a:lnTo>
                    <a:pt x="19863" y="281340"/>
                  </a:lnTo>
                  <a:lnTo>
                    <a:pt x="44273" y="339677"/>
                  </a:lnTo>
                  <a:lnTo>
                    <a:pt x="80195" y="400781"/>
                  </a:lnTo>
                  <a:lnTo>
                    <a:pt x="185036" y="515654"/>
                  </a:lnTo>
                  <a:lnTo>
                    <a:pt x="292431" y="586274"/>
                  </a:lnTo>
                  <a:lnTo>
                    <a:pt x="376124" y="621874"/>
                  </a:lnTo>
                  <a:lnTo>
                    <a:pt x="409856" y="631689"/>
                  </a:lnTo>
                  <a:lnTo>
                    <a:pt x="413273" y="601127"/>
                  </a:lnTo>
                  <a:lnTo>
                    <a:pt x="414902" y="520417"/>
                  </a:lnTo>
                  <a:lnTo>
                    <a:pt x="401811" y="406018"/>
                  </a:lnTo>
                  <a:lnTo>
                    <a:pt x="361068" y="274394"/>
                  </a:lnTo>
                  <a:lnTo>
                    <a:pt x="334817" y="222040"/>
                  </a:lnTo>
                  <a:lnTo>
                    <a:pt x="304047" y="173305"/>
                  </a:lnTo>
                  <a:lnTo>
                    <a:pt x="270083" y="128982"/>
                  </a:lnTo>
                  <a:lnTo>
                    <a:pt x="234249" y="89862"/>
                  </a:lnTo>
                  <a:lnTo>
                    <a:pt x="197869" y="56735"/>
                  </a:lnTo>
                  <a:lnTo>
                    <a:pt x="162268" y="30395"/>
                  </a:lnTo>
                  <a:lnTo>
                    <a:pt x="128770" y="11631"/>
                  </a:lnTo>
                  <a:lnTo>
                    <a:pt x="73381" y="0"/>
                  </a:lnTo>
                  <a:close/>
                </a:path>
              </a:pathLst>
            </a:custGeom>
            <a:solidFill>
              <a:srgbClr val="FF9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697890" y="3320359"/>
              <a:ext cx="690245" cy="340995"/>
            </a:xfrm>
            <a:custGeom>
              <a:avLst/>
              <a:gdLst/>
              <a:ahLst/>
              <a:cxnLst/>
              <a:rect l="l" t="t" r="r" b="b"/>
              <a:pathLst>
                <a:path w="690245" h="340995">
                  <a:moveTo>
                    <a:pt x="468352" y="0"/>
                  </a:moveTo>
                  <a:lnTo>
                    <a:pt x="409032" y="1163"/>
                  </a:lnTo>
                  <a:lnTo>
                    <a:pt x="343036" y="12641"/>
                  </a:lnTo>
                  <a:lnTo>
                    <a:pt x="201718" y="72720"/>
                  </a:lnTo>
                  <a:lnTo>
                    <a:pt x="93546" y="154621"/>
                  </a:lnTo>
                  <a:lnTo>
                    <a:pt x="24360" y="226855"/>
                  </a:lnTo>
                  <a:lnTo>
                    <a:pt x="0" y="257931"/>
                  </a:lnTo>
                  <a:lnTo>
                    <a:pt x="28362" y="271846"/>
                  </a:lnTo>
                  <a:lnTo>
                    <a:pt x="104555" y="301943"/>
                  </a:lnTo>
                  <a:lnTo>
                    <a:pt x="215234" y="330751"/>
                  </a:lnTo>
                  <a:lnTo>
                    <a:pt x="347055" y="340796"/>
                  </a:lnTo>
                  <a:lnTo>
                    <a:pt x="407941" y="334464"/>
                  </a:lnTo>
                  <a:lnTo>
                    <a:pt x="466899" y="320980"/>
                  </a:lnTo>
                  <a:lnTo>
                    <a:pt x="522318" y="301716"/>
                  </a:lnTo>
                  <a:lnTo>
                    <a:pt x="572586" y="278042"/>
                  </a:lnTo>
                  <a:lnTo>
                    <a:pt x="616090" y="251330"/>
                  </a:lnTo>
                  <a:lnTo>
                    <a:pt x="651219" y="222951"/>
                  </a:lnTo>
                  <a:lnTo>
                    <a:pt x="676361" y="194276"/>
                  </a:lnTo>
                  <a:lnTo>
                    <a:pt x="690235" y="141524"/>
                  </a:lnTo>
                  <a:lnTo>
                    <a:pt x="679790" y="116863"/>
                  </a:lnTo>
                  <a:lnTo>
                    <a:pt x="637341" y="65360"/>
                  </a:lnTo>
                  <a:lnTo>
                    <a:pt x="605490" y="41830"/>
                  </a:lnTo>
                  <a:lnTo>
                    <a:pt x="566658" y="21989"/>
                  </a:lnTo>
                  <a:lnTo>
                    <a:pt x="520919" y="7493"/>
                  </a:lnTo>
                  <a:lnTo>
                    <a:pt x="468352" y="0"/>
                  </a:lnTo>
                  <a:close/>
                </a:path>
              </a:pathLst>
            </a:custGeom>
            <a:solidFill>
              <a:srgbClr val="FFB9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51975" y="3475812"/>
              <a:ext cx="807720" cy="961390"/>
            </a:xfrm>
            <a:custGeom>
              <a:avLst/>
              <a:gdLst/>
              <a:ahLst/>
              <a:cxnLst/>
              <a:rect l="l" t="t" r="r" b="b"/>
              <a:pathLst>
                <a:path w="807720" h="961389">
                  <a:moveTo>
                    <a:pt x="231508" y="956030"/>
                  </a:moveTo>
                  <a:lnTo>
                    <a:pt x="218338" y="915009"/>
                  </a:lnTo>
                  <a:lnTo>
                    <a:pt x="203835" y="874572"/>
                  </a:lnTo>
                  <a:lnTo>
                    <a:pt x="183959" y="824242"/>
                  </a:lnTo>
                  <a:lnTo>
                    <a:pt x="158927" y="767461"/>
                  </a:lnTo>
                  <a:lnTo>
                    <a:pt x="128905" y="707631"/>
                  </a:lnTo>
                  <a:lnTo>
                    <a:pt x="94107" y="648169"/>
                  </a:lnTo>
                  <a:lnTo>
                    <a:pt x="54698" y="592493"/>
                  </a:lnTo>
                  <a:lnTo>
                    <a:pt x="10883" y="544029"/>
                  </a:lnTo>
                  <a:lnTo>
                    <a:pt x="8343" y="541604"/>
                  </a:lnTo>
                  <a:lnTo>
                    <a:pt x="4457" y="541832"/>
                  </a:lnTo>
                  <a:lnTo>
                    <a:pt x="0" y="547230"/>
                  </a:lnTo>
                  <a:lnTo>
                    <a:pt x="254" y="551395"/>
                  </a:lnTo>
                  <a:lnTo>
                    <a:pt x="2806" y="553834"/>
                  </a:lnTo>
                  <a:lnTo>
                    <a:pt x="45808" y="601433"/>
                  </a:lnTo>
                  <a:lnTo>
                    <a:pt x="84518" y="656209"/>
                  </a:lnTo>
                  <a:lnTo>
                    <a:pt x="118732" y="714768"/>
                  </a:lnTo>
                  <a:lnTo>
                    <a:pt x="148272" y="773734"/>
                  </a:lnTo>
                  <a:lnTo>
                    <a:pt x="172923" y="829729"/>
                  </a:lnTo>
                  <a:lnTo>
                    <a:pt x="192506" y="879373"/>
                  </a:lnTo>
                  <a:lnTo>
                    <a:pt x="206806" y="919276"/>
                  </a:lnTo>
                  <a:lnTo>
                    <a:pt x="219621" y="959167"/>
                  </a:lnTo>
                  <a:lnTo>
                    <a:pt x="222046" y="961009"/>
                  </a:lnTo>
                  <a:lnTo>
                    <a:pt x="224663" y="961021"/>
                  </a:lnTo>
                  <a:lnTo>
                    <a:pt x="225259" y="961034"/>
                  </a:lnTo>
                  <a:lnTo>
                    <a:pt x="229704" y="959713"/>
                  </a:lnTo>
                  <a:lnTo>
                    <a:pt x="231508" y="956030"/>
                  </a:lnTo>
                  <a:close/>
                </a:path>
                <a:path w="807720" h="961389">
                  <a:moveTo>
                    <a:pt x="371170" y="392976"/>
                  </a:moveTo>
                  <a:lnTo>
                    <a:pt x="371157" y="349859"/>
                  </a:lnTo>
                  <a:lnTo>
                    <a:pt x="370179" y="294563"/>
                  </a:lnTo>
                  <a:lnTo>
                    <a:pt x="367665" y="229806"/>
                  </a:lnTo>
                  <a:lnTo>
                    <a:pt x="363093" y="158305"/>
                  </a:lnTo>
                  <a:lnTo>
                    <a:pt x="355879" y="82804"/>
                  </a:lnTo>
                  <a:lnTo>
                    <a:pt x="344919" y="2451"/>
                  </a:lnTo>
                  <a:lnTo>
                    <a:pt x="341769" y="0"/>
                  </a:lnTo>
                  <a:lnTo>
                    <a:pt x="335089" y="1143"/>
                  </a:lnTo>
                  <a:lnTo>
                    <a:pt x="332841" y="4508"/>
                  </a:lnTo>
                  <a:lnTo>
                    <a:pt x="343712" y="84366"/>
                  </a:lnTo>
                  <a:lnTo>
                    <a:pt x="350875" y="159372"/>
                  </a:lnTo>
                  <a:lnTo>
                    <a:pt x="355422" y="230403"/>
                  </a:lnTo>
                  <a:lnTo>
                    <a:pt x="357924" y="294741"/>
                  </a:lnTo>
                  <a:lnTo>
                    <a:pt x="358902" y="349707"/>
                  </a:lnTo>
                  <a:lnTo>
                    <a:pt x="358914" y="392544"/>
                  </a:lnTo>
                  <a:lnTo>
                    <a:pt x="358508" y="420573"/>
                  </a:lnTo>
                  <a:lnTo>
                    <a:pt x="358101" y="434682"/>
                  </a:lnTo>
                  <a:lnTo>
                    <a:pt x="360743" y="437781"/>
                  </a:lnTo>
                  <a:lnTo>
                    <a:pt x="364388" y="437959"/>
                  </a:lnTo>
                  <a:lnTo>
                    <a:pt x="367652" y="437997"/>
                  </a:lnTo>
                  <a:lnTo>
                    <a:pt x="370370" y="435241"/>
                  </a:lnTo>
                  <a:lnTo>
                    <a:pt x="370763" y="421170"/>
                  </a:lnTo>
                  <a:lnTo>
                    <a:pt x="371170" y="392976"/>
                  </a:lnTo>
                  <a:close/>
                </a:path>
                <a:path w="807720" h="961389">
                  <a:moveTo>
                    <a:pt x="609714" y="591197"/>
                  </a:moveTo>
                  <a:lnTo>
                    <a:pt x="609092" y="583946"/>
                  </a:lnTo>
                  <a:lnTo>
                    <a:pt x="606132" y="581253"/>
                  </a:lnTo>
                  <a:lnTo>
                    <a:pt x="586435" y="583107"/>
                  </a:lnTo>
                  <a:lnTo>
                    <a:pt x="499605" y="594931"/>
                  </a:lnTo>
                  <a:lnTo>
                    <a:pt x="441756" y="606044"/>
                  </a:lnTo>
                  <a:lnTo>
                    <a:pt x="382752" y="621195"/>
                  </a:lnTo>
                  <a:lnTo>
                    <a:pt x="328904" y="640829"/>
                  </a:lnTo>
                  <a:lnTo>
                    <a:pt x="286562" y="665365"/>
                  </a:lnTo>
                  <a:lnTo>
                    <a:pt x="283273" y="671614"/>
                  </a:lnTo>
                  <a:lnTo>
                    <a:pt x="286499" y="676313"/>
                  </a:lnTo>
                  <a:lnTo>
                    <a:pt x="288366" y="677252"/>
                  </a:lnTo>
                  <a:lnTo>
                    <a:pt x="290245" y="677265"/>
                  </a:lnTo>
                  <a:lnTo>
                    <a:pt x="291515" y="677278"/>
                  </a:lnTo>
                  <a:lnTo>
                    <a:pt x="292785" y="676871"/>
                  </a:lnTo>
                  <a:lnTo>
                    <a:pt x="293878" y="675995"/>
                  </a:lnTo>
                  <a:lnTo>
                    <a:pt x="335381" y="652259"/>
                  </a:lnTo>
                  <a:lnTo>
                    <a:pt x="388899" y="633171"/>
                  </a:lnTo>
                  <a:lnTo>
                    <a:pt x="447763" y="618375"/>
                  </a:lnTo>
                  <a:lnTo>
                    <a:pt x="505345" y="607504"/>
                  </a:lnTo>
                  <a:lnTo>
                    <a:pt x="554977" y="600163"/>
                  </a:lnTo>
                  <a:lnTo>
                    <a:pt x="607212" y="594360"/>
                  </a:lnTo>
                  <a:lnTo>
                    <a:pt x="609714" y="591197"/>
                  </a:lnTo>
                  <a:close/>
                </a:path>
                <a:path w="807720" h="961389">
                  <a:moveTo>
                    <a:pt x="807186" y="43624"/>
                  </a:moveTo>
                  <a:lnTo>
                    <a:pt x="806030" y="36461"/>
                  </a:lnTo>
                  <a:lnTo>
                    <a:pt x="802868" y="34048"/>
                  </a:lnTo>
                  <a:lnTo>
                    <a:pt x="776617" y="38785"/>
                  </a:lnTo>
                  <a:lnTo>
                    <a:pt x="726338" y="48717"/>
                  </a:lnTo>
                  <a:lnTo>
                    <a:pt x="660577" y="63271"/>
                  </a:lnTo>
                  <a:lnTo>
                    <a:pt x="591235" y="81318"/>
                  </a:lnTo>
                  <a:lnTo>
                    <a:pt x="530237" y="101701"/>
                  </a:lnTo>
                  <a:lnTo>
                    <a:pt x="489458" y="123278"/>
                  </a:lnTo>
                  <a:lnTo>
                    <a:pt x="486295" y="129603"/>
                  </a:lnTo>
                  <a:lnTo>
                    <a:pt x="489585" y="134188"/>
                  </a:lnTo>
                  <a:lnTo>
                    <a:pt x="491401" y="135102"/>
                  </a:lnTo>
                  <a:lnTo>
                    <a:pt x="493242" y="135115"/>
                  </a:lnTo>
                  <a:lnTo>
                    <a:pt x="494550" y="135128"/>
                  </a:lnTo>
                  <a:lnTo>
                    <a:pt x="495858" y="134696"/>
                  </a:lnTo>
                  <a:lnTo>
                    <a:pt x="496963" y="133794"/>
                  </a:lnTo>
                  <a:lnTo>
                    <a:pt x="537057" y="112966"/>
                  </a:lnTo>
                  <a:lnTo>
                    <a:pt x="598055" y="93027"/>
                  </a:lnTo>
                  <a:lnTo>
                    <a:pt x="667461" y="75234"/>
                  </a:lnTo>
                  <a:lnTo>
                    <a:pt x="732840" y="60883"/>
                  </a:lnTo>
                  <a:lnTo>
                    <a:pt x="781710" y="51244"/>
                  </a:lnTo>
                  <a:lnTo>
                    <a:pt x="804951" y="47015"/>
                  </a:lnTo>
                  <a:lnTo>
                    <a:pt x="807186" y="43624"/>
                  </a:lnTo>
                  <a:close/>
                </a:path>
              </a:pathLst>
            </a:custGeom>
            <a:solidFill>
              <a:srgbClr val="5A4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20382" y="1259719"/>
              <a:ext cx="5379720" cy="5186680"/>
            </a:xfrm>
            <a:custGeom>
              <a:avLst/>
              <a:gdLst/>
              <a:ahLst/>
              <a:cxnLst/>
              <a:rect l="l" t="t" r="r" b="b"/>
              <a:pathLst>
                <a:path w="5379720" h="5186680">
                  <a:moveTo>
                    <a:pt x="5017894" y="0"/>
                  </a:moveTo>
                  <a:lnTo>
                    <a:pt x="6524" y="0"/>
                  </a:lnTo>
                  <a:lnTo>
                    <a:pt x="6524" y="4449054"/>
                  </a:lnTo>
                  <a:lnTo>
                    <a:pt x="0" y="4564257"/>
                  </a:lnTo>
                  <a:lnTo>
                    <a:pt x="27352" y="4817702"/>
                  </a:lnTo>
                  <a:lnTo>
                    <a:pt x="158968" y="5071147"/>
                  </a:lnTo>
                  <a:lnTo>
                    <a:pt x="465237" y="5186350"/>
                  </a:lnTo>
                  <a:lnTo>
                    <a:pt x="5379680" y="5186350"/>
                  </a:lnTo>
                  <a:lnTo>
                    <a:pt x="5140075" y="5049894"/>
                  </a:lnTo>
                  <a:lnTo>
                    <a:pt x="5036053" y="4822935"/>
                  </a:lnTo>
                  <a:lnTo>
                    <a:pt x="5013397" y="4610061"/>
                  </a:lnTo>
                  <a:lnTo>
                    <a:pt x="5017894" y="4515862"/>
                  </a:lnTo>
                  <a:lnTo>
                    <a:pt x="5017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220382" y="1259719"/>
              <a:ext cx="5379720" cy="5186680"/>
            </a:xfrm>
            <a:custGeom>
              <a:avLst/>
              <a:gdLst/>
              <a:ahLst/>
              <a:cxnLst/>
              <a:rect l="l" t="t" r="r" b="b"/>
              <a:pathLst>
                <a:path w="5379720" h="5186680">
                  <a:moveTo>
                    <a:pt x="465237" y="5186350"/>
                  </a:moveTo>
                  <a:lnTo>
                    <a:pt x="5017894" y="5186350"/>
                  </a:lnTo>
                  <a:lnTo>
                    <a:pt x="5379680" y="5186350"/>
                  </a:lnTo>
                  <a:lnTo>
                    <a:pt x="5140075" y="5049894"/>
                  </a:lnTo>
                  <a:lnTo>
                    <a:pt x="5036053" y="4822935"/>
                  </a:lnTo>
                  <a:lnTo>
                    <a:pt x="5013397" y="4610061"/>
                  </a:lnTo>
                  <a:lnTo>
                    <a:pt x="5017894" y="4515862"/>
                  </a:lnTo>
                  <a:lnTo>
                    <a:pt x="5017894" y="0"/>
                  </a:lnTo>
                  <a:lnTo>
                    <a:pt x="6524" y="0"/>
                  </a:lnTo>
                  <a:lnTo>
                    <a:pt x="6524" y="4449054"/>
                  </a:lnTo>
                  <a:lnTo>
                    <a:pt x="0" y="4564257"/>
                  </a:lnTo>
                  <a:lnTo>
                    <a:pt x="27352" y="4817702"/>
                  </a:lnTo>
                  <a:lnTo>
                    <a:pt x="158968" y="5071147"/>
                  </a:lnTo>
                  <a:lnTo>
                    <a:pt x="465237" y="5186350"/>
                  </a:lnTo>
                  <a:close/>
                </a:path>
              </a:pathLst>
            </a:custGeom>
            <a:ln w="8911">
              <a:solidFill>
                <a:srgbClr val="1C8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215911" y="1259719"/>
              <a:ext cx="5384165" cy="5186680"/>
            </a:xfrm>
            <a:custGeom>
              <a:avLst/>
              <a:gdLst/>
              <a:ahLst/>
              <a:cxnLst/>
              <a:rect l="l" t="t" r="r" b="b"/>
              <a:pathLst>
                <a:path w="5384165" h="5186680">
                  <a:moveTo>
                    <a:pt x="5022369" y="0"/>
                  </a:moveTo>
                  <a:lnTo>
                    <a:pt x="11000" y="0"/>
                  </a:lnTo>
                  <a:lnTo>
                    <a:pt x="11000" y="4449054"/>
                  </a:lnTo>
                  <a:lnTo>
                    <a:pt x="0" y="4547558"/>
                  </a:lnTo>
                  <a:lnTo>
                    <a:pt x="0" y="5096633"/>
                  </a:lnTo>
                  <a:lnTo>
                    <a:pt x="149752" y="5174829"/>
                  </a:lnTo>
                  <a:lnTo>
                    <a:pt x="469713" y="5186350"/>
                  </a:lnTo>
                  <a:lnTo>
                    <a:pt x="5384155" y="5186350"/>
                  </a:lnTo>
                  <a:lnTo>
                    <a:pt x="5144550" y="5049894"/>
                  </a:lnTo>
                  <a:lnTo>
                    <a:pt x="5040528" y="4822935"/>
                  </a:lnTo>
                  <a:lnTo>
                    <a:pt x="5017873" y="4610061"/>
                  </a:lnTo>
                  <a:lnTo>
                    <a:pt x="5022369" y="4515861"/>
                  </a:lnTo>
                  <a:lnTo>
                    <a:pt x="5022369" y="0"/>
                  </a:lnTo>
                  <a:close/>
                </a:path>
              </a:pathLst>
            </a:custGeom>
            <a:solidFill>
              <a:srgbClr val="4EE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215911" y="1259719"/>
              <a:ext cx="5384165" cy="5186680"/>
            </a:xfrm>
            <a:custGeom>
              <a:avLst/>
              <a:gdLst/>
              <a:ahLst/>
              <a:cxnLst/>
              <a:rect l="l" t="t" r="r" b="b"/>
              <a:pathLst>
                <a:path w="5384165" h="5186680">
                  <a:moveTo>
                    <a:pt x="469713" y="5186350"/>
                  </a:moveTo>
                  <a:lnTo>
                    <a:pt x="5022369" y="5186350"/>
                  </a:lnTo>
                  <a:lnTo>
                    <a:pt x="5384155" y="5186350"/>
                  </a:lnTo>
                  <a:lnTo>
                    <a:pt x="5144550" y="5049894"/>
                  </a:lnTo>
                  <a:lnTo>
                    <a:pt x="5040528" y="4822935"/>
                  </a:lnTo>
                  <a:lnTo>
                    <a:pt x="5017873" y="4610061"/>
                  </a:lnTo>
                  <a:lnTo>
                    <a:pt x="5022369" y="4515861"/>
                  </a:lnTo>
                  <a:lnTo>
                    <a:pt x="5022369" y="0"/>
                  </a:lnTo>
                  <a:lnTo>
                    <a:pt x="11000" y="0"/>
                  </a:lnTo>
                  <a:lnTo>
                    <a:pt x="11000" y="4449054"/>
                  </a:lnTo>
                  <a:lnTo>
                    <a:pt x="0" y="4547558"/>
                  </a:lnTo>
                </a:path>
                <a:path w="5384165" h="5186680">
                  <a:moveTo>
                    <a:pt x="0" y="5096633"/>
                  </a:moveTo>
                  <a:lnTo>
                    <a:pt x="149752" y="5174829"/>
                  </a:lnTo>
                  <a:lnTo>
                    <a:pt x="469713" y="5186350"/>
                  </a:lnTo>
                </a:path>
              </a:pathLst>
            </a:custGeom>
            <a:ln w="8911">
              <a:solidFill>
                <a:srgbClr val="4EE2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33765" y="1259720"/>
              <a:ext cx="366279" cy="518634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491736" y="3712557"/>
              <a:ext cx="1043940" cy="140335"/>
            </a:xfrm>
            <a:custGeom>
              <a:avLst/>
              <a:gdLst/>
              <a:ahLst/>
              <a:cxnLst/>
              <a:rect l="l" t="t" r="r" b="b"/>
              <a:pathLst>
                <a:path w="1043939" h="140335">
                  <a:moveTo>
                    <a:pt x="0" y="140332"/>
                  </a:moveTo>
                  <a:lnTo>
                    <a:pt x="48219" y="137319"/>
                  </a:lnTo>
                  <a:lnTo>
                    <a:pt x="89956" y="129037"/>
                  </a:lnTo>
                  <a:lnTo>
                    <a:pt x="128028" y="116620"/>
                  </a:lnTo>
                  <a:lnTo>
                    <a:pt x="165247" y="101205"/>
                  </a:lnTo>
                  <a:lnTo>
                    <a:pt x="204428" y="83926"/>
                  </a:lnTo>
                  <a:lnTo>
                    <a:pt x="248387" y="65918"/>
                  </a:lnTo>
                  <a:lnTo>
                    <a:pt x="299937" y="48317"/>
                  </a:lnTo>
                  <a:lnTo>
                    <a:pt x="361893" y="32257"/>
                  </a:lnTo>
                  <a:lnTo>
                    <a:pt x="401077" y="24768"/>
                  </a:lnTo>
                  <a:lnTo>
                    <a:pt x="444811" y="18328"/>
                  </a:lnTo>
                  <a:lnTo>
                    <a:pt x="492323" y="12906"/>
                  </a:lnTo>
                  <a:lnTo>
                    <a:pt x="542842" y="8473"/>
                  </a:lnTo>
                  <a:lnTo>
                    <a:pt x="595596" y="4996"/>
                  </a:lnTo>
                  <a:lnTo>
                    <a:pt x="649813" y="2445"/>
                  </a:lnTo>
                  <a:lnTo>
                    <a:pt x="704720" y="790"/>
                  </a:lnTo>
                  <a:lnTo>
                    <a:pt x="759547" y="0"/>
                  </a:lnTo>
                  <a:lnTo>
                    <a:pt x="813521" y="43"/>
                  </a:lnTo>
                  <a:lnTo>
                    <a:pt x="865871" y="889"/>
                  </a:lnTo>
                  <a:lnTo>
                    <a:pt x="915825" y="2508"/>
                  </a:lnTo>
                  <a:lnTo>
                    <a:pt x="962611" y="4868"/>
                  </a:lnTo>
                  <a:lnTo>
                    <a:pt x="1005457" y="7939"/>
                  </a:lnTo>
                  <a:lnTo>
                    <a:pt x="1043591" y="11690"/>
                  </a:lnTo>
                </a:path>
              </a:pathLst>
            </a:custGeom>
            <a:ln w="8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9466" y="1600751"/>
              <a:ext cx="1103662" cy="110365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887513" y="1826436"/>
              <a:ext cx="398780" cy="676910"/>
            </a:xfrm>
            <a:custGeom>
              <a:avLst/>
              <a:gdLst/>
              <a:ahLst/>
              <a:cxnLst/>
              <a:rect l="l" t="t" r="r" b="b"/>
              <a:pathLst>
                <a:path w="398779" h="676910">
                  <a:moveTo>
                    <a:pt x="349987" y="0"/>
                  </a:moveTo>
                  <a:lnTo>
                    <a:pt x="48619" y="0"/>
                  </a:lnTo>
                  <a:lnTo>
                    <a:pt x="29710" y="3827"/>
                  </a:lnTo>
                  <a:lnTo>
                    <a:pt x="14254" y="14257"/>
                  </a:lnTo>
                  <a:lnTo>
                    <a:pt x="3826" y="29714"/>
                  </a:lnTo>
                  <a:lnTo>
                    <a:pt x="0" y="48619"/>
                  </a:lnTo>
                  <a:lnTo>
                    <a:pt x="0" y="627767"/>
                  </a:lnTo>
                  <a:lnTo>
                    <a:pt x="3826" y="646673"/>
                  </a:lnTo>
                  <a:lnTo>
                    <a:pt x="14254" y="662129"/>
                  </a:lnTo>
                  <a:lnTo>
                    <a:pt x="29710" y="672560"/>
                  </a:lnTo>
                  <a:lnTo>
                    <a:pt x="48619" y="676387"/>
                  </a:lnTo>
                  <a:lnTo>
                    <a:pt x="349987" y="676387"/>
                  </a:lnTo>
                  <a:lnTo>
                    <a:pt x="368898" y="672560"/>
                  </a:lnTo>
                  <a:lnTo>
                    <a:pt x="384357" y="662129"/>
                  </a:lnTo>
                  <a:lnTo>
                    <a:pt x="394788" y="646673"/>
                  </a:lnTo>
                  <a:lnTo>
                    <a:pt x="396350" y="638960"/>
                  </a:lnTo>
                  <a:lnTo>
                    <a:pt x="169232" y="638960"/>
                  </a:lnTo>
                  <a:lnTo>
                    <a:pt x="169232" y="625976"/>
                  </a:lnTo>
                  <a:lnTo>
                    <a:pt x="398616" y="625976"/>
                  </a:lnTo>
                  <a:lnTo>
                    <a:pt x="398616" y="580235"/>
                  </a:lnTo>
                  <a:lnTo>
                    <a:pt x="26163" y="580235"/>
                  </a:lnTo>
                  <a:lnTo>
                    <a:pt x="26163" y="96151"/>
                  </a:lnTo>
                  <a:lnTo>
                    <a:pt x="398616" y="96151"/>
                  </a:lnTo>
                  <a:lnTo>
                    <a:pt x="398616" y="50464"/>
                  </a:lnTo>
                  <a:lnTo>
                    <a:pt x="133391" y="50464"/>
                  </a:lnTo>
                  <a:lnTo>
                    <a:pt x="133391" y="37489"/>
                  </a:lnTo>
                  <a:lnTo>
                    <a:pt x="396362" y="37489"/>
                  </a:lnTo>
                  <a:lnTo>
                    <a:pt x="394788" y="29714"/>
                  </a:lnTo>
                  <a:lnTo>
                    <a:pt x="384357" y="14257"/>
                  </a:lnTo>
                  <a:lnTo>
                    <a:pt x="368898" y="3827"/>
                  </a:lnTo>
                  <a:lnTo>
                    <a:pt x="349987" y="0"/>
                  </a:lnTo>
                  <a:close/>
                </a:path>
                <a:path w="398779" h="676910">
                  <a:moveTo>
                    <a:pt x="398616" y="625976"/>
                  </a:moveTo>
                  <a:lnTo>
                    <a:pt x="229383" y="625976"/>
                  </a:lnTo>
                  <a:lnTo>
                    <a:pt x="229383" y="638960"/>
                  </a:lnTo>
                  <a:lnTo>
                    <a:pt x="396350" y="638960"/>
                  </a:lnTo>
                  <a:lnTo>
                    <a:pt x="398616" y="627767"/>
                  </a:lnTo>
                  <a:lnTo>
                    <a:pt x="398616" y="625976"/>
                  </a:lnTo>
                  <a:close/>
                </a:path>
                <a:path w="398779" h="676910">
                  <a:moveTo>
                    <a:pt x="398616" y="96151"/>
                  </a:moveTo>
                  <a:lnTo>
                    <a:pt x="372452" y="96151"/>
                  </a:lnTo>
                  <a:lnTo>
                    <a:pt x="372452" y="580235"/>
                  </a:lnTo>
                  <a:lnTo>
                    <a:pt x="398616" y="580235"/>
                  </a:lnTo>
                  <a:lnTo>
                    <a:pt x="398616" y="96151"/>
                  </a:lnTo>
                  <a:close/>
                </a:path>
                <a:path w="398779" h="676910">
                  <a:moveTo>
                    <a:pt x="396362" y="37489"/>
                  </a:moveTo>
                  <a:lnTo>
                    <a:pt x="265233" y="37489"/>
                  </a:lnTo>
                  <a:lnTo>
                    <a:pt x="265233" y="50464"/>
                  </a:lnTo>
                  <a:lnTo>
                    <a:pt x="398616" y="50464"/>
                  </a:lnTo>
                  <a:lnTo>
                    <a:pt x="398616" y="48619"/>
                  </a:lnTo>
                  <a:lnTo>
                    <a:pt x="396362" y="37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2999" y="2040822"/>
              <a:ext cx="247642" cy="247624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5888543" y="1789406"/>
            <a:ext cx="2985770" cy="393128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89535">
              <a:lnSpc>
                <a:spcPts val="2380"/>
              </a:lnSpc>
              <a:spcBef>
                <a:spcPts val="575"/>
              </a:spcBef>
            </a:pPr>
            <a:r>
              <a:rPr dirty="0" sz="2350" spc="170">
                <a:solidFill>
                  <a:srgbClr val="1C2B6B"/>
                </a:solidFill>
                <a:latin typeface="Tahoma"/>
                <a:cs typeface="Tahoma"/>
              </a:rPr>
              <a:t>Через</a:t>
            </a:r>
            <a:r>
              <a:rPr dirty="0" sz="2350" spc="-65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14">
                <a:solidFill>
                  <a:srgbClr val="1C2B6B"/>
                </a:solidFill>
                <a:latin typeface="Tahoma"/>
                <a:cs typeface="Tahoma"/>
              </a:rPr>
              <a:t>приложения </a:t>
            </a:r>
            <a:r>
              <a:rPr dirty="0" sz="2350" spc="105">
                <a:solidFill>
                  <a:srgbClr val="1C2B6B"/>
                </a:solidFill>
                <a:latin typeface="Tahoma"/>
                <a:cs typeface="Tahoma"/>
              </a:rPr>
              <a:t>банков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350">
              <a:latin typeface="Tahoma"/>
              <a:cs typeface="Tahoma"/>
            </a:endParaRPr>
          </a:p>
          <a:p>
            <a:pPr marL="12700" marR="5080">
              <a:lnSpc>
                <a:spcPts val="2380"/>
              </a:lnSpc>
              <a:spcBef>
                <a:spcPts val="5"/>
              </a:spcBef>
            </a:pPr>
            <a:r>
              <a:rPr dirty="0" sz="2350" spc="170">
                <a:solidFill>
                  <a:srgbClr val="1C2B6B"/>
                </a:solidFill>
                <a:latin typeface="Tahoma"/>
                <a:cs typeface="Tahoma"/>
              </a:rPr>
              <a:t>Сайт</a:t>
            </a:r>
            <a:r>
              <a:rPr dirty="0" sz="2350" spc="-80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05">
                <a:solidFill>
                  <a:srgbClr val="1C2B6B"/>
                </a:solidFill>
                <a:latin typeface="Tahoma"/>
                <a:cs typeface="Tahoma"/>
              </a:rPr>
              <a:t>и</a:t>
            </a:r>
            <a:r>
              <a:rPr dirty="0" sz="2350" spc="-80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20">
                <a:solidFill>
                  <a:srgbClr val="1C2B6B"/>
                </a:solidFill>
                <a:latin typeface="Tahoma"/>
                <a:cs typeface="Tahoma"/>
              </a:rPr>
              <a:t>приложение </a:t>
            </a:r>
            <a:r>
              <a:rPr dirty="0" sz="2350" spc="195">
                <a:solidFill>
                  <a:srgbClr val="1C2B6B"/>
                </a:solidFill>
                <a:latin typeface="Tahoma"/>
                <a:cs typeface="Tahoma"/>
              </a:rPr>
              <a:t>ЕИРЦ</a:t>
            </a:r>
            <a:r>
              <a:rPr dirty="0" sz="2350" spc="-80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14">
                <a:solidFill>
                  <a:srgbClr val="1C2B6B"/>
                </a:solidFill>
                <a:latin typeface="Tahoma"/>
                <a:cs typeface="Tahoma"/>
              </a:rPr>
              <a:t>ЛО</a:t>
            </a:r>
            <a:endParaRPr sz="235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dirty="0" u="sng" sz="2350" spc="-10" b="1">
                <a:solidFill>
                  <a:srgbClr val="1C80FF"/>
                </a:solidFill>
                <a:uFill>
                  <a:solidFill>
                    <a:srgbClr val="1C80FF"/>
                  </a:solidFill>
                </a:uFill>
                <a:latin typeface="Tahoma"/>
                <a:cs typeface="Tahoma"/>
              </a:rPr>
              <a:t>epd47.ru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30"/>
              </a:spcBef>
            </a:pPr>
            <a:endParaRPr sz="2350">
              <a:latin typeface="Tahoma"/>
              <a:cs typeface="Tahoma"/>
            </a:endParaRPr>
          </a:p>
          <a:p>
            <a:pPr marL="12700" marR="5080">
              <a:lnSpc>
                <a:spcPts val="2380"/>
              </a:lnSpc>
            </a:pPr>
            <a:r>
              <a:rPr dirty="0" sz="2350" spc="170">
                <a:solidFill>
                  <a:srgbClr val="1C2B6B"/>
                </a:solidFill>
                <a:latin typeface="Tahoma"/>
                <a:cs typeface="Tahoma"/>
              </a:rPr>
              <a:t>Сайт</a:t>
            </a:r>
            <a:r>
              <a:rPr dirty="0" sz="2350" spc="-80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05">
                <a:solidFill>
                  <a:srgbClr val="1C2B6B"/>
                </a:solidFill>
                <a:latin typeface="Tahoma"/>
                <a:cs typeface="Tahoma"/>
              </a:rPr>
              <a:t>и</a:t>
            </a:r>
            <a:r>
              <a:rPr dirty="0" sz="2350" spc="-80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20">
                <a:solidFill>
                  <a:srgbClr val="1C2B6B"/>
                </a:solidFill>
                <a:latin typeface="Tahoma"/>
                <a:cs typeface="Tahoma"/>
              </a:rPr>
              <a:t>приложение </a:t>
            </a:r>
            <a:r>
              <a:rPr dirty="0" sz="2350" spc="240">
                <a:solidFill>
                  <a:srgbClr val="1C2B6B"/>
                </a:solidFill>
                <a:latin typeface="Tahoma"/>
                <a:cs typeface="Tahoma"/>
              </a:rPr>
              <a:t>ГИС</a:t>
            </a:r>
            <a:r>
              <a:rPr dirty="0" sz="2350" spc="-80">
                <a:solidFill>
                  <a:srgbClr val="1C2B6B"/>
                </a:solidFill>
                <a:latin typeface="Tahoma"/>
                <a:cs typeface="Tahoma"/>
              </a:rPr>
              <a:t> </a:t>
            </a:r>
            <a:r>
              <a:rPr dirty="0" sz="2350" spc="195">
                <a:solidFill>
                  <a:srgbClr val="1C2B6B"/>
                </a:solidFill>
                <a:latin typeface="Tahoma"/>
                <a:cs typeface="Tahoma"/>
              </a:rPr>
              <a:t>ЖКХ</a:t>
            </a:r>
            <a:endParaRPr sz="235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dirty="0" u="sng" sz="2350" spc="-10" b="1">
                <a:solidFill>
                  <a:srgbClr val="1C80FF"/>
                </a:solidFill>
                <a:uFill>
                  <a:solidFill>
                    <a:srgbClr val="1C80FF"/>
                  </a:solidFill>
                </a:uFill>
                <a:latin typeface="Tahoma"/>
                <a:cs typeface="Tahoma"/>
              </a:rPr>
              <a:t>dom.gosuslugi.ru</a:t>
            </a:r>
            <a:endParaRPr sz="2350">
              <a:latin typeface="Tahoma"/>
              <a:cs typeface="Tahoma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4446853" y="3153538"/>
            <a:ext cx="1344930" cy="2218690"/>
            <a:chOff x="4446853" y="3153538"/>
            <a:chExt cx="1344930" cy="2218690"/>
          </a:xfrm>
        </p:grpSpPr>
        <p:sp>
          <p:nvSpPr>
            <p:cNvPr id="39" name="object 39" descr=""/>
            <p:cNvSpPr/>
            <p:nvPr/>
          </p:nvSpPr>
          <p:spPr>
            <a:xfrm>
              <a:off x="4549445" y="3153549"/>
              <a:ext cx="1073785" cy="1065530"/>
            </a:xfrm>
            <a:custGeom>
              <a:avLst/>
              <a:gdLst/>
              <a:ahLst/>
              <a:cxnLst/>
              <a:rect l="l" t="t" r="r" b="b"/>
              <a:pathLst>
                <a:path w="1073785" h="1065529">
                  <a:moveTo>
                    <a:pt x="185318" y="968489"/>
                  </a:moveTo>
                  <a:lnTo>
                    <a:pt x="145567" y="968489"/>
                  </a:lnTo>
                  <a:lnTo>
                    <a:pt x="139763" y="967943"/>
                  </a:lnTo>
                  <a:lnTo>
                    <a:pt x="134048" y="969962"/>
                  </a:lnTo>
                  <a:lnTo>
                    <a:pt x="125679" y="978039"/>
                  </a:lnTo>
                  <a:lnTo>
                    <a:pt x="123482" y="983703"/>
                  </a:lnTo>
                  <a:lnTo>
                    <a:pt x="123685" y="987463"/>
                  </a:lnTo>
                  <a:lnTo>
                    <a:pt x="123672" y="991781"/>
                  </a:lnTo>
                  <a:lnTo>
                    <a:pt x="116319" y="1037539"/>
                  </a:lnTo>
                  <a:lnTo>
                    <a:pt x="102781" y="1048042"/>
                  </a:lnTo>
                  <a:lnTo>
                    <a:pt x="104279" y="1063790"/>
                  </a:lnTo>
                  <a:lnTo>
                    <a:pt x="139052" y="1030820"/>
                  </a:lnTo>
                  <a:lnTo>
                    <a:pt x="143306" y="991781"/>
                  </a:lnTo>
                  <a:lnTo>
                    <a:pt x="143421" y="989558"/>
                  </a:lnTo>
                  <a:lnTo>
                    <a:pt x="144437" y="987463"/>
                  </a:lnTo>
                  <a:lnTo>
                    <a:pt x="147866" y="984592"/>
                  </a:lnTo>
                  <a:lnTo>
                    <a:pt x="150101" y="983970"/>
                  </a:lnTo>
                  <a:lnTo>
                    <a:pt x="152298" y="984275"/>
                  </a:lnTo>
                  <a:lnTo>
                    <a:pt x="164299" y="984275"/>
                  </a:lnTo>
                  <a:lnTo>
                    <a:pt x="164299" y="1063790"/>
                  </a:lnTo>
                  <a:lnTo>
                    <a:pt x="185318" y="1063790"/>
                  </a:lnTo>
                  <a:lnTo>
                    <a:pt x="185318" y="983970"/>
                  </a:lnTo>
                  <a:lnTo>
                    <a:pt x="185318" y="968489"/>
                  </a:lnTo>
                  <a:close/>
                </a:path>
                <a:path w="1073785" h="1065529">
                  <a:moveTo>
                    <a:pt x="200329" y="592620"/>
                  </a:moveTo>
                  <a:lnTo>
                    <a:pt x="166243" y="590156"/>
                  </a:lnTo>
                  <a:lnTo>
                    <a:pt x="132118" y="588581"/>
                  </a:lnTo>
                  <a:lnTo>
                    <a:pt x="97955" y="587895"/>
                  </a:lnTo>
                  <a:lnTo>
                    <a:pt x="63779" y="588086"/>
                  </a:lnTo>
                  <a:lnTo>
                    <a:pt x="37680" y="592315"/>
                  </a:lnTo>
                  <a:lnTo>
                    <a:pt x="17551" y="604266"/>
                  </a:lnTo>
                  <a:lnTo>
                    <a:pt x="4597" y="622973"/>
                  </a:lnTo>
                  <a:lnTo>
                    <a:pt x="0" y="647446"/>
                  </a:lnTo>
                  <a:lnTo>
                    <a:pt x="0" y="824445"/>
                  </a:lnTo>
                  <a:lnTo>
                    <a:pt x="17272" y="867879"/>
                  </a:lnTo>
                  <a:lnTo>
                    <a:pt x="63779" y="883742"/>
                  </a:lnTo>
                  <a:lnTo>
                    <a:pt x="97955" y="883920"/>
                  </a:lnTo>
                  <a:lnTo>
                    <a:pt x="132118" y="883221"/>
                  </a:lnTo>
                  <a:lnTo>
                    <a:pt x="166243" y="881659"/>
                  </a:lnTo>
                  <a:lnTo>
                    <a:pt x="200329" y="879195"/>
                  </a:lnTo>
                  <a:lnTo>
                    <a:pt x="197332" y="831964"/>
                  </a:lnTo>
                  <a:lnTo>
                    <a:pt x="84785" y="831964"/>
                  </a:lnTo>
                  <a:lnTo>
                    <a:pt x="75615" y="830783"/>
                  </a:lnTo>
                  <a:lnTo>
                    <a:pt x="69316" y="826985"/>
                  </a:lnTo>
                  <a:lnTo>
                    <a:pt x="65697" y="820242"/>
                  </a:lnTo>
                  <a:lnTo>
                    <a:pt x="64528" y="810196"/>
                  </a:lnTo>
                  <a:lnTo>
                    <a:pt x="64528" y="753186"/>
                  </a:lnTo>
                  <a:lnTo>
                    <a:pt x="181571" y="753186"/>
                  </a:lnTo>
                  <a:lnTo>
                    <a:pt x="181571" y="706666"/>
                  </a:lnTo>
                  <a:lnTo>
                    <a:pt x="64528" y="706666"/>
                  </a:lnTo>
                  <a:lnTo>
                    <a:pt x="64528" y="662432"/>
                  </a:lnTo>
                  <a:lnTo>
                    <a:pt x="65697" y="652373"/>
                  </a:lnTo>
                  <a:lnTo>
                    <a:pt x="69316" y="645629"/>
                  </a:lnTo>
                  <a:lnTo>
                    <a:pt x="75615" y="641845"/>
                  </a:lnTo>
                  <a:lnTo>
                    <a:pt x="84785" y="640651"/>
                  </a:lnTo>
                  <a:lnTo>
                    <a:pt x="197332" y="640651"/>
                  </a:lnTo>
                  <a:lnTo>
                    <a:pt x="200329" y="592620"/>
                  </a:lnTo>
                  <a:close/>
                </a:path>
                <a:path w="1073785" h="1065529">
                  <a:moveTo>
                    <a:pt x="268605" y="969962"/>
                  </a:moveTo>
                  <a:lnTo>
                    <a:pt x="257556" y="969149"/>
                  </a:lnTo>
                  <a:lnTo>
                    <a:pt x="246481" y="968616"/>
                  </a:lnTo>
                  <a:lnTo>
                    <a:pt x="238848" y="968463"/>
                  </a:lnTo>
                  <a:lnTo>
                    <a:pt x="235407" y="968400"/>
                  </a:lnTo>
                  <a:lnTo>
                    <a:pt x="224332" y="968463"/>
                  </a:lnTo>
                  <a:lnTo>
                    <a:pt x="219075" y="967981"/>
                  </a:lnTo>
                  <a:lnTo>
                    <a:pt x="213893" y="969733"/>
                  </a:lnTo>
                  <a:lnTo>
                    <a:pt x="206171" y="976884"/>
                  </a:lnTo>
                  <a:lnTo>
                    <a:pt x="203987" y="981938"/>
                  </a:lnTo>
                  <a:lnTo>
                    <a:pt x="203987" y="1050302"/>
                  </a:lnTo>
                  <a:lnTo>
                    <a:pt x="206171" y="1055370"/>
                  </a:lnTo>
                  <a:lnTo>
                    <a:pt x="213893" y="1062507"/>
                  </a:lnTo>
                  <a:lnTo>
                    <a:pt x="219075" y="1064272"/>
                  </a:lnTo>
                  <a:lnTo>
                    <a:pt x="224332" y="1063790"/>
                  </a:lnTo>
                  <a:lnTo>
                    <a:pt x="235407" y="1063866"/>
                  </a:lnTo>
                  <a:lnTo>
                    <a:pt x="239115" y="1063790"/>
                  </a:lnTo>
                  <a:lnTo>
                    <a:pt x="246481" y="1063637"/>
                  </a:lnTo>
                  <a:lnTo>
                    <a:pt x="257556" y="1063117"/>
                  </a:lnTo>
                  <a:lnTo>
                    <a:pt x="268605" y="1062291"/>
                  </a:lnTo>
                  <a:lnTo>
                    <a:pt x="267792" y="1047292"/>
                  </a:lnTo>
                  <a:lnTo>
                    <a:pt x="226542" y="1047292"/>
                  </a:lnTo>
                  <a:lnTo>
                    <a:pt x="225082" y="1045044"/>
                  </a:lnTo>
                  <a:lnTo>
                    <a:pt x="225082" y="1021765"/>
                  </a:lnTo>
                  <a:lnTo>
                    <a:pt x="262585" y="1021765"/>
                  </a:lnTo>
                  <a:lnTo>
                    <a:pt x="262585" y="1006767"/>
                  </a:lnTo>
                  <a:lnTo>
                    <a:pt x="225082" y="1006767"/>
                  </a:lnTo>
                  <a:lnTo>
                    <a:pt x="225082" y="987234"/>
                  </a:lnTo>
                  <a:lnTo>
                    <a:pt x="226593" y="984973"/>
                  </a:lnTo>
                  <a:lnTo>
                    <a:pt x="267843" y="984973"/>
                  </a:lnTo>
                  <a:lnTo>
                    <a:pt x="268605" y="969962"/>
                  </a:lnTo>
                  <a:close/>
                </a:path>
                <a:path w="1073785" h="1065529">
                  <a:moveTo>
                    <a:pt x="359359" y="1063764"/>
                  </a:moveTo>
                  <a:lnTo>
                    <a:pt x="359346" y="1021016"/>
                  </a:lnTo>
                  <a:lnTo>
                    <a:pt x="359346" y="1005255"/>
                  </a:lnTo>
                  <a:lnTo>
                    <a:pt x="359333" y="968489"/>
                  </a:lnTo>
                  <a:lnTo>
                    <a:pt x="338340" y="968489"/>
                  </a:lnTo>
                  <a:lnTo>
                    <a:pt x="338340" y="1005255"/>
                  </a:lnTo>
                  <a:lnTo>
                    <a:pt x="304584" y="1005255"/>
                  </a:lnTo>
                  <a:lnTo>
                    <a:pt x="304584" y="968489"/>
                  </a:lnTo>
                  <a:lnTo>
                    <a:pt x="284340" y="968489"/>
                  </a:lnTo>
                  <a:lnTo>
                    <a:pt x="284340" y="1063764"/>
                  </a:lnTo>
                  <a:lnTo>
                    <a:pt x="304609" y="1063764"/>
                  </a:lnTo>
                  <a:lnTo>
                    <a:pt x="304609" y="1021016"/>
                  </a:lnTo>
                  <a:lnTo>
                    <a:pt x="338378" y="1021016"/>
                  </a:lnTo>
                  <a:lnTo>
                    <a:pt x="338378" y="1063764"/>
                  </a:lnTo>
                  <a:lnTo>
                    <a:pt x="359359" y="1063764"/>
                  </a:lnTo>
                  <a:close/>
                </a:path>
                <a:path w="1073785" h="1065529">
                  <a:moveTo>
                    <a:pt x="378891" y="186778"/>
                  </a:moveTo>
                  <a:lnTo>
                    <a:pt x="370674" y="181152"/>
                  </a:lnTo>
                  <a:lnTo>
                    <a:pt x="362673" y="175526"/>
                  </a:lnTo>
                  <a:lnTo>
                    <a:pt x="354520" y="169900"/>
                  </a:lnTo>
                  <a:lnTo>
                    <a:pt x="345871" y="164274"/>
                  </a:lnTo>
                  <a:lnTo>
                    <a:pt x="177838" y="279806"/>
                  </a:lnTo>
                  <a:lnTo>
                    <a:pt x="171018" y="284403"/>
                  </a:lnTo>
                  <a:lnTo>
                    <a:pt x="167792" y="289001"/>
                  </a:lnTo>
                  <a:lnTo>
                    <a:pt x="166954" y="296684"/>
                  </a:lnTo>
                  <a:lnTo>
                    <a:pt x="167322" y="310565"/>
                  </a:lnTo>
                  <a:lnTo>
                    <a:pt x="195846" y="310565"/>
                  </a:lnTo>
                  <a:lnTo>
                    <a:pt x="195948" y="377050"/>
                  </a:lnTo>
                  <a:lnTo>
                    <a:pt x="196164" y="415328"/>
                  </a:lnTo>
                  <a:lnTo>
                    <a:pt x="196608" y="448589"/>
                  </a:lnTo>
                  <a:lnTo>
                    <a:pt x="249097" y="441109"/>
                  </a:lnTo>
                  <a:lnTo>
                    <a:pt x="249097" y="294055"/>
                  </a:lnTo>
                  <a:lnTo>
                    <a:pt x="271500" y="278892"/>
                  </a:lnTo>
                  <a:lnTo>
                    <a:pt x="325589" y="241528"/>
                  </a:lnTo>
                  <a:lnTo>
                    <a:pt x="345871" y="228028"/>
                  </a:lnTo>
                  <a:lnTo>
                    <a:pt x="353872" y="233870"/>
                  </a:lnTo>
                  <a:lnTo>
                    <a:pt x="362115" y="239483"/>
                  </a:lnTo>
                  <a:lnTo>
                    <a:pt x="370395" y="244754"/>
                  </a:lnTo>
                  <a:lnTo>
                    <a:pt x="378891" y="249809"/>
                  </a:lnTo>
                  <a:lnTo>
                    <a:pt x="378891" y="228028"/>
                  </a:lnTo>
                  <a:lnTo>
                    <a:pt x="378891" y="186778"/>
                  </a:lnTo>
                  <a:close/>
                </a:path>
                <a:path w="1073785" h="1065529">
                  <a:moveTo>
                    <a:pt x="456869" y="1016482"/>
                  </a:moveTo>
                  <a:lnTo>
                    <a:pt x="454660" y="992632"/>
                  </a:lnTo>
                  <a:lnTo>
                    <a:pt x="450710" y="984224"/>
                  </a:lnTo>
                  <a:lnTo>
                    <a:pt x="447522" y="977404"/>
                  </a:lnTo>
                  <a:lnTo>
                    <a:pt x="434733" y="969340"/>
                  </a:lnTo>
                  <a:lnTo>
                    <a:pt x="434378" y="969302"/>
                  </a:lnTo>
                  <a:lnTo>
                    <a:pt x="434378" y="1016508"/>
                  </a:lnTo>
                  <a:lnTo>
                    <a:pt x="433438" y="1031875"/>
                  </a:lnTo>
                  <a:lnTo>
                    <a:pt x="430326" y="1041514"/>
                  </a:lnTo>
                  <a:lnTo>
                    <a:pt x="424548" y="1046543"/>
                  </a:lnTo>
                  <a:lnTo>
                    <a:pt x="415620" y="1047991"/>
                  </a:lnTo>
                  <a:lnTo>
                    <a:pt x="406793" y="1046543"/>
                  </a:lnTo>
                  <a:lnTo>
                    <a:pt x="401281" y="1041514"/>
                  </a:lnTo>
                  <a:lnTo>
                    <a:pt x="398437" y="1031836"/>
                  </a:lnTo>
                  <a:lnTo>
                    <a:pt x="397637" y="1016482"/>
                  </a:lnTo>
                  <a:lnTo>
                    <a:pt x="398449" y="1000683"/>
                  </a:lnTo>
                  <a:lnTo>
                    <a:pt x="401281" y="990815"/>
                  </a:lnTo>
                  <a:lnTo>
                    <a:pt x="406793" y="985697"/>
                  </a:lnTo>
                  <a:lnTo>
                    <a:pt x="415620" y="984250"/>
                  </a:lnTo>
                  <a:lnTo>
                    <a:pt x="424561" y="985672"/>
                  </a:lnTo>
                  <a:lnTo>
                    <a:pt x="430339" y="990790"/>
                  </a:lnTo>
                  <a:lnTo>
                    <a:pt x="433451" y="1000709"/>
                  </a:lnTo>
                  <a:lnTo>
                    <a:pt x="434378" y="1016508"/>
                  </a:lnTo>
                  <a:lnTo>
                    <a:pt x="434378" y="969302"/>
                  </a:lnTo>
                  <a:lnTo>
                    <a:pt x="384759" y="977404"/>
                  </a:lnTo>
                  <a:lnTo>
                    <a:pt x="375843" y="1016508"/>
                  </a:lnTo>
                  <a:lnTo>
                    <a:pt x="377952" y="1039952"/>
                  </a:lnTo>
                  <a:lnTo>
                    <a:pt x="384759" y="1054963"/>
                  </a:lnTo>
                  <a:lnTo>
                    <a:pt x="397065" y="1062926"/>
                  </a:lnTo>
                  <a:lnTo>
                    <a:pt x="415620" y="1065263"/>
                  </a:lnTo>
                  <a:lnTo>
                    <a:pt x="434721" y="1062926"/>
                  </a:lnTo>
                  <a:lnTo>
                    <a:pt x="447497" y="1054963"/>
                  </a:lnTo>
                  <a:lnTo>
                    <a:pt x="450824" y="1047991"/>
                  </a:lnTo>
                  <a:lnTo>
                    <a:pt x="454647" y="1039952"/>
                  </a:lnTo>
                  <a:lnTo>
                    <a:pt x="456869" y="1016482"/>
                  </a:lnTo>
                  <a:close/>
                </a:path>
                <a:path w="1073785" h="1065529">
                  <a:moveTo>
                    <a:pt x="488391" y="589673"/>
                  </a:moveTo>
                  <a:lnTo>
                    <a:pt x="424624" y="589673"/>
                  </a:lnTo>
                  <a:lnTo>
                    <a:pt x="325615" y="763714"/>
                  </a:lnTo>
                  <a:lnTo>
                    <a:pt x="321246" y="772515"/>
                  </a:lnTo>
                  <a:lnTo>
                    <a:pt x="317169" y="781456"/>
                  </a:lnTo>
                  <a:lnTo>
                    <a:pt x="313359" y="790524"/>
                  </a:lnTo>
                  <a:lnTo>
                    <a:pt x="309854" y="799706"/>
                  </a:lnTo>
                  <a:lnTo>
                    <a:pt x="309880" y="761428"/>
                  </a:lnTo>
                  <a:lnTo>
                    <a:pt x="309880" y="589635"/>
                  </a:lnTo>
                  <a:lnTo>
                    <a:pt x="248373" y="589635"/>
                  </a:lnTo>
                  <a:lnTo>
                    <a:pt x="248373" y="882205"/>
                  </a:lnTo>
                  <a:lnTo>
                    <a:pt x="312115" y="882205"/>
                  </a:lnTo>
                  <a:lnTo>
                    <a:pt x="358660" y="799706"/>
                  </a:lnTo>
                  <a:lnTo>
                    <a:pt x="411149" y="706666"/>
                  </a:lnTo>
                  <a:lnTo>
                    <a:pt x="426910" y="670661"/>
                  </a:lnTo>
                  <a:lnTo>
                    <a:pt x="426910" y="882205"/>
                  </a:lnTo>
                  <a:lnTo>
                    <a:pt x="488391" y="882205"/>
                  </a:lnTo>
                  <a:lnTo>
                    <a:pt x="488391" y="670661"/>
                  </a:lnTo>
                  <a:lnTo>
                    <a:pt x="488391" y="589673"/>
                  </a:lnTo>
                  <a:close/>
                </a:path>
                <a:path w="1073785" h="1065529">
                  <a:moveTo>
                    <a:pt x="543153" y="1036015"/>
                  </a:moveTo>
                  <a:lnTo>
                    <a:pt x="541337" y="1022388"/>
                  </a:lnTo>
                  <a:lnTo>
                    <a:pt x="540893" y="1021740"/>
                  </a:lnTo>
                  <a:lnTo>
                    <a:pt x="535368" y="1013612"/>
                  </a:lnTo>
                  <a:lnTo>
                    <a:pt x="524484" y="1008913"/>
                  </a:lnTo>
                  <a:lnTo>
                    <a:pt x="522173" y="1008722"/>
                  </a:lnTo>
                  <a:lnTo>
                    <a:pt x="522173" y="1024724"/>
                  </a:lnTo>
                  <a:lnTo>
                    <a:pt x="522173" y="1046480"/>
                  </a:lnTo>
                  <a:lnTo>
                    <a:pt x="519912" y="1048740"/>
                  </a:lnTo>
                  <a:lnTo>
                    <a:pt x="493636" y="1048740"/>
                  </a:lnTo>
                  <a:lnTo>
                    <a:pt x="493636" y="1021740"/>
                  </a:lnTo>
                  <a:lnTo>
                    <a:pt x="519887" y="1021740"/>
                  </a:lnTo>
                  <a:lnTo>
                    <a:pt x="522173" y="1024724"/>
                  </a:lnTo>
                  <a:lnTo>
                    <a:pt x="522173" y="1008722"/>
                  </a:lnTo>
                  <a:lnTo>
                    <a:pt x="507885" y="1007516"/>
                  </a:lnTo>
                  <a:lnTo>
                    <a:pt x="493674" y="1007516"/>
                  </a:lnTo>
                  <a:lnTo>
                    <a:pt x="493636" y="984999"/>
                  </a:lnTo>
                  <a:lnTo>
                    <a:pt x="535635" y="984999"/>
                  </a:lnTo>
                  <a:lnTo>
                    <a:pt x="537133" y="968489"/>
                  </a:lnTo>
                  <a:lnTo>
                    <a:pt x="529259" y="968375"/>
                  </a:lnTo>
                  <a:lnTo>
                    <a:pt x="513207" y="967854"/>
                  </a:lnTo>
                  <a:lnTo>
                    <a:pt x="504901" y="967740"/>
                  </a:lnTo>
                  <a:lnTo>
                    <a:pt x="497014" y="967854"/>
                  </a:lnTo>
                  <a:lnTo>
                    <a:pt x="480949" y="968375"/>
                  </a:lnTo>
                  <a:lnTo>
                    <a:pt x="472643" y="968489"/>
                  </a:lnTo>
                  <a:lnTo>
                    <a:pt x="472643" y="1063764"/>
                  </a:lnTo>
                  <a:lnTo>
                    <a:pt x="473392" y="1063764"/>
                  </a:lnTo>
                  <a:lnTo>
                    <a:pt x="481736" y="1064196"/>
                  </a:lnTo>
                  <a:lnTo>
                    <a:pt x="490080" y="1064412"/>
                  </a:lnTo>
                  <a:lnTo>
                    <a:pt x="507885" y="1064514"/>
                  </a:lnTo>
                  <a:lnTo>
                    <a:pt x="523214" y="1063536"/>
                  </a:lnTo>
                  <a:lnTo>
                    <a:pt x="534250" y="1059548"/>
                  </a:lnTo>
                  <a:lnTo>
                    <a:pt x="540918" y="1050912"/>
                  </a:lnTo>
                  <a:lnTo>
                    <a:pt x="541235" y="1048740"/>
                  </a:lnTo>
                  <a:lnTo>
                    <a:pt x="543153" y="1036015"/>
                  </a:lnTo>
                  <a:close/>
                </a:path>
                <a:path w="1073785" h="1065529">
                  <a:moveTo>
                    <a:pt x="630948" y="984250"/>
                  </a:moveTo>
                  <a:lnTo>
                    <a:pt x="630923" y="968463"/>
                  </a:lnTo>
                  <a:lnTo>
                    <a:pt x="591197" y="968463"/>
                  </a:lnTo>
                  <a:lnTo>
                    <a:pt x="585393" y="967930"/>
                  </a:lnTo>
                  <a:lnTo>
                    <a:pt x="579653" y="969937"/>
                  </a:lnTo>
                  <a:lnTo>
                    <a:pt x="571309" y="978014"/>
                  </a:lnTo>
                  <a:lnTo>
                    <a:pt x="569099" y="983678"/>
                  </a:lnTo>
                  <a:lnTo>
                    <a:pt x="569264" y="986497"/>
                  </a:lnTo>
                  <a:lnTo>
                    <a:pt x="569302" y="991730"/>
                  </a:lnTo>
                  <a:lnTo>
                    <a:pt x="561924" y="1037513"/>
                  </a:lnTo>
                  <a:lnTo>
                    <a:pt x="548411" y="1048016"/>
                  </a:lnTo>
                  <a:lnTo>
                    <a:pt x="549922" y="1063764"/>
                  </a:lnTo>
                  <a:lnTo>
                    <a:pt x="584695" y="1030782"/>
                  </a:lnTo>
                  <a:lnTo>
                    <a:pt x="589673" y="991730"/>
                  </a:lnTo>
                  <a:lnTo>
                    <a:pt x="589673" y="986497"/>
                  </a:lnTo>
                  <a:lnTo>
                    <a:pt x="592670" y="984250"/>
                  </a:lnTo>
                  <a:lnTo>
                    <a:pt x="609930" y="984250"/>
                  </a:lnTo>
                  <a:lnTo>
                    <a:pt x="609930" y="1063764"/>
                  </a:lnTo>
                  <a:lnTo>
                    <a:pt x="630948" y="1063764"/>
                  </a:lnTo>
                  <a:lnTo>
                    <a:pt x="630948" y="984250"/>
                  </a:lnTo>
                  <a:close/>
                </a:path>
                <a:path w="1073785" h="1065529">
                  <a:moveTo>
                    <a:pt x="702970" y="138023"/>
                  </a:moveTo>
                  <a:lnTo>
                    <a:pt x="702906" y="120904"/>
                  </a:lnTo>
                  <a:lnTo>
                    <a:pt x="699122" y="111950"/>
                  </a:lnTo>
                  <a:lnTo>
                    <a:pt x="687870" y="103835"/>
                  </a:lnTo>
                  <a:lnTo>
                    <a:pt x="665441" y="89255"/>
                  </a:lnTo>
                  <a:lnTo>
                    <a:pt x="537159" y="0"/>
                  </a:lnTo>
                  <a:lnTo>
                    <a:pt x="408139" y="89255"/>
                  </a:lnTo>
                  <a:lnTo>
                    <a:pt x="385737" y="103822"/>
                  </a:lnTo>
                  <a:lnTo>
                    <a:pt x="374484" y="111937"/>
                  </a:lnTo>
                  <a:lnTo>
                    <a:pt x="370687" y="120891"/>
                  </a:lnTo>
                  <a:lnTo>
                    <a:pt x="370624" y="138023"/>
                  </a:lnTo>
                  <a:lnTo>
                    <a:pt x="397649" y="138772"/>
                  </a:lnTo>
                  <a:lnTo>
                    <a:pt x="397649" y="427583"/>
                  </a:lnTo>
                  <a:lnTo>
                    <a:pt x="447167" y="423849"/>
                  </a:lnTo>
                  <a:lnTo>
                    <a:pt x="447916" y="122262"/>
                  </a:lnTo>
                  <a:lnTo>
                    <a:pt x="537159" y="60693"/>
                  </a:lnTo>
                  <a:lnTo>
                    <a:pt x="625665" y="122262"/>
                  </a:lnTo>
                  <a:lnTo>
                    <a:pt x="626427" y="423849"/>
                  </a:lnTo>
                  <a:lnTo>
                    <a:pt x="675944" y="427583"/>
                  </a:lnTo>
                  <a:lnTo>
                    <a:pt x="675944" y="138772"/>
                  </a:lnTo>
                  <a:lnTo>
                    <a:pt x="702970" y="138023"/>
                  </a:lnTo>
                  <a:close/>
                </a:path>
                <a:path w="1073785" h="1065529">
                  <a:moveTo>
                    <a:pt x="729945" y="1063739"/>
                  </a:moveTo>
                  <a:lnTo>
                    <a:pt x="722261" y="1038999"/>
                  </a:lnTo>
                  <a:lnTo>
                    <a:pt x="717118" y="1022489"/>
                  </a:lnTo>
                  <a:lnTo>
                    <a:pt x="705218" y="984224"/>
                  </a:lnTo>
                  <a:lnTo>
                    <a:pt x="702195" y="974509"/>
                  </a:lnTo>
                  <a:lnTo>
                    <a:pt x="701662" y="971143"/>
                  </a:lnTo>
                  <a:lnTo>
                    <a:pt x="698855" y="968629"/>
                  </a:lnTo>
                  <a:lnTo>
                    <a:pt x="696912" y="968552"/>
                  </a:lnTo>
                  <a:lnTo>
                    <a:pt x="696912" y="1022489"/>
                  </a:lnTo>
                  <a:lnTo>
                    <a:pt x="673696" y="1022489"/>
                  </a:lnTo>
                  <a:lnTo>
                    <a:pt x="681202" y="993203"/>
                  </a:lnTo>
                  <a:lnTo>
                    <a:pt x="681964" y="990981"/>
                  </a:lnTo>
                  <a:lnTo>
                    <a:pt x="682713" y="987234"/>
                  </a:lnTo>
                  <a:lnTo>
                    <a:pt x="683463" y="984224"/>
                  </a:lnTo>
                  <a:lnTo>
                    <a:pt x="687197" y="984224"/>
                  </a:lnTo>
                  <a:lnTo>
                    <a:pt x="687984" y="987234"/>
                  </a:lnTo>
                  <a:lnTo>
                    <a:pt x="688721" y="990981"/>
                  </a:lnTo>
                  <a:lnTo>
                    <a:pt x="689444" y="993203"/>
                  </a:lnTo>
                  <a:lnTo>
                    <a:pt x="696912" y="1022489"/>
                  </a:lnTo>
                  <a:lnTo>
                    <a:pt x="696912" y="968552"/>
                  </a:lnTo>
                  <a:lnTo>
                    <a:pt x="695439" y="968489"/>
                  </a:lnTo>
                  <a:lnTo>
                    <a:pt x="675208" y="968489"/>
                  </a:lnTo>
                  <a:lnTo>
                    <a:pt x="671791" y="968629"/>
                  </a:lnTo>
                  <a:lnTo>
                    <a:pt x="668972" y="971143"/>
                  </a:lnTo>
                  <a:lnTo>
                    <a:pt x="668439" y="974509"/>
                  </a:lnTo>
                  <a:lnTo>
                    <a:pt x="640689" y="1063764"/>
                  </a:lnTo>
                  <a:lnTo>
                    <a:pt x="662457" y="1063764"/>
                  </a:lnTo>
                  <a:lnTo>
                    <a:pt x="669188" y="1039025"/>
                  </a:lnTo>
                  <a:lnTo>
                    <a:pt x="701446" y="1039025"/>
                  </a:lnTo>
                  <a:lnTo>
                    <a:pt x="708190" y="1063739"/>
                  </a:lnTo>
                  <a:lnTo>
                    <a:pt x="729945" y="1063739"/>
                  </a:lnTo>
                  <a:close/>
                </a:path>
                <a:path w="1073785" h="1065529">
                  <a:moveTo>
                    <a:pt x="767473" y="681126"/>
                  </a:moveTo>
                  <a:lnTo>
                    <a:pt x="762317" y="635342"/>
                  </a:lnTo>
                  <a:lnTo>
                    <a:pt x="711771" y="590219"/>
                  </a:lnTo>
                  <a:lnTo>
                    <a:pt x="702957" y="589470"/>
                  </a:lnTo>
                  <a:lnTo>
                    <a:pt x="702957" y="681164"/>
                  </a:lnTo>
                  <a:lnTo>
                    <a:pt x="700913" y="703783"/>
                  </a:lnTo>
                  <a:lnTo>
                    <a:pt x="693864" y="717880"/>
                  </a:lnTo>
                  <a:lnTo>
                    <a:pt x="680491" y="725220"/>
                  </a:lnTo>
                  <a:lnTo>
                    <a:pt x="659460" y="727633"/>
                  </a:lnTo>
                  <a:lnTo>
                    <a:pt x="614438" y="727633"/>
                  </a:lnTo>
                  <a:lnTo>
                    <a:pt x="614438" y="636092"/>
                  </a:lnTo>
                  <a:lnTo>
                    <a:pt x="659460" y="635342"/>
                  </a:lnTo>
                  <a:lnTo>
                    <a:pt x="680504" y="637324"/>
                  </a:lnTo>
                  <a:lnTo>
                    <a:pt x="693877" y="644448"/>
                  </a:lnTo>
                  <a:lnTo>
                    <a:pt x="700913" y="658456"/>
                  </a:lnTo>
                  <a:lnTo>
                    <a:pt x="702957" y="681164"/>
                  </a:lnTo>
                  <a:lnTo>
                    <a:pt x="702957" y="589470"/>
                  </a:lnTo>
                  <a:lnTo>
                    <a:pt x="660958" y="585876"/>
                  </a:lnTo>
                  <a:lnTo>
                    <a:pt x="632980" y="585584"/>
                  </a:lnTo>
                  <a:lnTo>
                    <a:pt x="605015" y="586117"/>
                  </a:lnTo>
                  <a:lnTo>
                    <a:pt x="577075" y="587463"/>
                  </a:lnTo>
                  <a:lnTo>
                    <a:pt x="549173" y="589635"/>
                  </a:lnTo>
                  <a:lnTo>
                    <a:pt x="549173" y="882205"/>
                  </a:lnTo>
                  <a:lnTo>
                    <a:pt x="614438" y="882205"/>
                  </a:lnTo>
                  <a:lnTo>
                    <a:pt x="614438" y="773430"/>
                  </a:lnTo>
                  <a:lnTo>
                    <a:pt x="628256" y="775042"/>
                  </a:lnTo>
                  <a:lnTo>
                    <a:pt x="642124" y="776198"/>
                  </a:lnTo>
                  <a:lnTo>
                    <a:pt x="656031" y="776922"/>
                  </a:lnTo>
                  <a:lnTo>
                    <a:pt x="669963" y="777189"/>
                  </a:lnTo>
                  <a:lnTo>
                    <a:pt x="709383" y="773430"/>
                  </a:lnTo>
                  <a:lnTo>
                    <a:pt x="715568" y="772845"/>
                  </a:lnTo>
                  <a:lnTo>
                    <a:pt x="745718" y="757593"/>
                  </a:lnTo>
                  <a:lnTo>
                    <a:pt x="762368" y="728129"/>
                  </a:lnTo>
                  <a:lnTo>
                    <a:pt x="762419" y="727633"/>
                  </a:lnTo>
                  <a:lnTo>
                    <a:pt x="767473" y="681126"/>
                  </a:lnTo>
                  <a:close/>
                </a:path>
                <a:path w="1073785" h="1065529">
                  <a:moveTo>
                    <a:pt x="805688" y="1061504"/>
                  </a:moveTo>
                  <a:lnTo>
                    <a:pt x="803643" y="1047242"/>
                  </a:lnTo>
                  <a:lnTo>
                    <a:pt x="803427" y="1045730"/>
                  </a:lnTo>
                  <a:lnTo>
                    <a:pt x="796328" y="1046391"/>
                  </a:lnTo>
                  <a:lnTo>
                    <a:pt x="789203" y="1046861"/>
                  </a:lnTo>
                  <a:lnTo>
                    <a:pt x="782078" y="1047140"/>
                  </a:lnTo>
                  <a:lnTo>
                    <a:pt x="774928" y="1047242"/>
                  </a:lnTo>
                  <a:lnTo>
                    <a:pt x="766419" y="1045705"/>
                  </a:lnTo>
                  <a:lnTo>
                    <a:pt x="760869" y="1040587"/>
                  </a:lnTo>
                  <a:lnTo>
                    <a:pt x="757847" y="1031100"/>
                  </a:lnTo>
                  <a:lnTo>
                    <a:pt x="756932" y="1016482"/>
                  </a:lnTo>
                  <a:lnTo>
                    <a:pt x="757847" y="1001433"/>
                  </a:lnTo>
                  <a:lnTo>
                    <a:pt x="760882" y="991730"/>
                  </a:lnTo>
                  <a:lnTo>
                    <a:pt x="766432" y="986523"/>
                  </a:lnTo>
                  <a:lnTo>
                    <a:pt x="774928" y="984973"/>
                  </a:lnTo>
                  <a:lnTo>
                    <a:pt x="782955" y="985088"/>
                  </a:lnTo>
                  <a:lnTo>
                    <a:pt x="795616" y="985608"/>
                  </a:lnTo>
                  <a:lnTo>
                    <a:pt x="801928" y="985723"/>
                  </a:lnTo>
                  <a:lnTo>
                    <a:pt x="802005" y="984973"/>
                  </a:lnTo>
                  <a:lnTo>
                    <a:pt x="803427" y="969987"/>
                  </a:lnTo>
                  <a:lnTo>
                    <a:pt x="796378" y="968654"/>
                  </a:lnTo>
                  <a:lnTo>
                    <a:pt x="789266" y="967701"/>
                  </a:lnTo>
                  <a:lnTo>
                    <a:pt x="782116" y="967143"/>
                  </a:lnTo>
                  <a:lnTo>
                    <a:pt x="774928" y="966990"/>
                  </a:lnTo>
                  <a:lnTo>
                    <a:pt x="756386" y="969556"/>
                  </a:lnTo>
                  <a:lnTo>
                    <a:pt x="744080" y="977963"/>
                  </a:lnTo>
                  <a:lnTo>
                    <a:pt x="737273" y="993254"/>
                  </a:lnTo>
                  <a:lnTo>
                    <a:pt x="735177" y="1016508"/>
                  </a:lnTo>
                  <a:lnTo>
                    <a:pt x="737273" y="1039304"/>
                  </a:lnTo>
                  <a:lnTo>
                    <a:pt x="744080" y="1054379"/>
                  </a:lnTo>
                  <a:lnTo>
                    <a:pt x="756386" y="1062710"/>
                  </a:lnTo>
                  <a:lnTo>
                    <a:pt x="774928" y="1065263"/>
                  </a:lnTo>
                  <a:lnTo>
                    <a:pt x="782713" y="1065110"/>
                  </a:lnTo>
                  <a:lnTo>
                    <a:pt x="790435" y="1064425"/>
                  </a:lnTo>
                  <a:lnTo>
                    <a:pt x="798106" y="1063231"/>
                  </a:lnTo>
                  <a:lnTo>
                    <a:pt x="805688" y="1061504"/>
                  </a:lnTo>
                  <a:close/>
                </a:path>
                <a:path w="1073785" h="1065529">
                  <a:moveTo>
                    <a:pt x="888949" y="968489"/>
                  </a:moveTo>
                  <a:lnTo>
                    <a:pt x="811733" y="968489"/>
                  </a:lnTo>
                  <a:lnTo>
                    <a:pt x="811733" y="985723"/>
                  </a:lnTo>
                  <a:lnTo>
                    <a:pt x="840257" y="985723"/>
                  </a:lnTo>
                  <a:lnTo>
                    <a:pt x="840257" y="1063739"/>
                  </a:lnTo>
                  <a:lnTo>
                    <a:pt x="861250" y="1063739"/>
                  </a:lnTo>
                  <a:lnTo>
                    <a:pt x="861250" y="985748"/>
                  </a:lnTo>
                  <a:lnTo>
                    <a:pt x="888949" y="985723"/>
                  </a:lnTo>
                  <a:lnTo>
                    <a:pt x="888949" y="968489"/>
                  </a:lnTo>
                  <a:close/>
                </a:path>
                <a:path w="1073785" h="1065529">
                  <a:moveTo>
                    <a:pt x="905891" y="296684"/>
                  </a:moveTo>
                  <a:lnTo>
                    <a:pt x="905052" y="289001"/>
                  </a:lnTo>
                  <a:lnTo>
                    <a:pt x="901827" y="284403"/>
                  </a:lnTo>
                  <a:lnTo>
                    <a:pt x="895032" y="279806"/>
                  </a:lnTo>
                  <a:lnTo>
                    <a:pt x="820026" y="228028"/>
                  </a:lnTo>
                  <a:lnTo>
                    <a:pt x="727710" y="164274"/>
                  </a:lnTo>
                  <a:lnTo>
                    <a:pt x="718654" y="169900"/>
                  </a:lnTo>
                  <a:lnTo>
                    <a:pt x="710285" y="175526"/>
                  </a:lnTo>
                  <a:lnTo>
                    <a:pt x="702195" y="181152"/>
                  </a:lnTo>
                  <a:lnTo>
                    <a:pt x="693953" y="186778"/>
                  </a:lnTo>
                  <a:lnTo>
                    <a:pt x="693953" y="249809"/>
                  </a:lnTo>
                  <a:lnTo>
                    <a:pt x="702195" y="244932"/>
                  </a:lnTo>
                  <a:lnTo>
                    <a:pt x="710907" y="239445"/>
                  </a:lnTo>
                  <a:lnTo>
                    <a:pt x="719493" y="233768"/>
                  </a:lnTo>
                  <a:lnTo>
                    <a:pt x="727710" y="228028"/>
                  </a:lnTo>
                  <a:lnTo>
                    <a:pt x="747572" y="241528"/>
                  </a:lnTo>
                  <a:lnTo>
                    <a:pt x="801344" y="278892"/>
                  </a:lnTo>
                  <a:lnTo>
                    <a:pt x="823734" y="294055"/>
                  </a:lnTo>
                  <a:lnTo>
                    <a:pt x="823734" y="441109"/>
                  </a:lnTo>
                  <a:lnTo>
                    <a:pt x="876261" y="448589"/>
                  </a:lnTo>
                  <a:lnTo>
                    <a:pt x="876693" y="415328"/>
                  </a:lnTo>
                  <a:lnTo>
                    <a:pt x="876922" y="377050"/>
                  </a:lnTo>
                  <a:lnTo>
                    <a:pt x="877011" y="310565"/>
                  </a:lnTo>
                  <a:lnTo>
                    <a:pt x="905548" y="310565"/>
                  </a:lnTo>
                  <a:lnTo>
                    <a:pt x="905891" y="296684"/>
                  </a:lnTo>
                  <a:close/>
                </a:path>
                <a:path w="1073785" h="1065529">
                  <a:moveTo>
                    <a:pt x="970788" y="1034516"/>
                  </a:moveTo>
                  <a:lnTo>
                    <a:pt x="949731" y="1005014"/>
                  </a:lnTo>
                  <a:lnTo>
                    <a:pt x="949731" y="1022515"/>
                  </a:lnTo>
                  <a:lnTo>
                    <a:pt x="949731" y="1045756"/>
                  </a:lnTo>
                  <a:lnTo>
                    <a:pt x="947483" y="1048016"/>
                  </a:lnTo>
                  <a:lnTo>
                    <a:pt x="922705" y="1048016"/>
                  </a:lnTo>
                  <a:lnTo>
                    <a:pt x="922705" y="1018755"/>
                  </a:lnTo>
                  <a:lnTo>
                    <a:pt x="948232" y="1018755"/>
                  </a:lnTo>
                  <a:lnTo>
                    <a:pt x="949731" y="1022515"/>
                  </a:lnTo>
                  <a:lnTo>
                    <a:pt x="949731" y="1005014"/>
                  </a:lnTo>
                  <a:lnTo>
                    <a:pt x="936256" y="1003757"/>
                  </a:lnTo>
                  <a:lnTo>
                    <a:pt x="922705" y="1003731"/>
                  </a:lnTo>
                  <a:lnTo>
                    <a:pt x="922705" y="968463"/>
                  </a:lnTo>
                  <a:lnTo>
                    <a:pt x="901763" y="968463"/>
                  </a:lnTo>
                  <a:lnTo>
                    <a:pt x="901763" y="1063764"/>
                  </a:lnTo>
                  <a:lnTo>
                    <a:pt x="902525" y="1063764"/>
                  </a:lnTo>
                  <a:lnTo>
                    <a:pt x="910704" y="1064196"/>
                  </a:lnTo>
                  <a:lnTo>
                    <a:pt x="919022" y="1064412"/>
                  </a:lnTo>
                  <a:lnTo>
                    <a:pt x="940130" y="1064501"/>
                  </a:lnTo>
                  <a:lnTo>
                    <a:pt x="954011" y="1063091"/>
                  </a:lnTo>
                  <a:lnTo>
                    <a:pt x="963561" y="1058240"/>
                  </a:lnTo>
                  <a:lnTo>
                    <a:pt x="969035" y="1049020"/>
                  </a:lnTo>
                  <a:lnTo>
                    <a:pt x="969162" y="1048016"/>
                  </a:lnTo>
                  <a:lnTo>
                    <a:pt x="970788" y="1034516"/>
                  </a:lnTo>
                  <a:close/>
                </a:path>
                <a:path w="1073785" h="1065529">
                  <a:moveTo>
                    <a:pt x="991082" y="490601"/>
                  </a:moveTo>
                  <a:lnTo>
                    <a:pt x="943902" y="480263"/>
                  </a:lnTo>
                  <a:lnTo>
                    <a:pt x="895121" y="471220"/>
                  </a:lnTo>
                  <a:lnTo>
                    <a:pt x="845070" y="463473"/>
                  </a:lnTo>
                  <a:lnTo>
                    <a:pt x="794092" y="456971"/>
                  </a:lnTo>
                  <a:lnTo>
                    <a:pt x="742530" y="451713"/>
                  </a:lnTo>
                  <a:lnTo>
                    <a:pt x="690714" y="447675"/>
                  </a:lnTo>
                  <a:lnTo>
                    <a:pt x="639000" y="444817"/>
                  </a:lnTo>
                  <a:lnTo>
                    <a:pt x="587717" y="443115"/>
                  </a:lnTo>
                  <a:lnTo>
                    <a:pt x="537210" y="442556"/>
                  </a:lnTo>
                  <a:lnTo>
                    <a:pt x="491807" y="443064"/>
                  </a:lnTo>
                  <a:lnTo>
                    <a:pt x="442061" y="444588"/>
                  </a:lnTo>
                  <a:lnTo>
                    <a:pt x="389280" y="447217"/>
                  </a:lnTo>
                  <a:lnTo>
                    <a:pt x="334784" y="451015"/>
                  </a:lnTo>
                  <a:lnTo>
                    <a:pt x="279895" y="456082"/>
                  </a:lnTo>
                  <a:lnTo>
                    <a:pt x="225894" y="462495"/>
                  </a:lnTo>
                  <a:lnTo>
                    <a:pt x="174129" y="470331"/>
                  </a:lnTo>
                  <a:lnTo>
                    <a:pt x="125907" y="479691"/>
                  </a:lnTo>
                  <a:lnTo>
                    <a:pt x="82537" y="490626"/>
                  </a:lnTo>
                  <a:lnTo>
                    <a:pt x="107873" y="489839"/>
                  </a:lnTo>
                  <a:lnTo>
                    <a:pt x="136740" y="487146"/>
                  </a:lnTo>
                  <a:lnTo>
                    <a:pt x="192062" y="480847"/>
                  </a:lnTo>
                  <a:lnTo>
                    <a:pt x="241414" y="477329"/>
                  </a:lnTo>
                  <a:lnTo>
                    <a:pt x="290791" y="474357"/>
                  </a:lnTo>
                  <a:lnTo>
                    <a:pt x="340207" y="471932"/>
                  </a:lnTo>
                  <a:lnTo>
                    <a:pt x="389623" y="470052"/>
                  </a:lnTo>
                  <a:lnTo>
                    <a:pt x="439051" y="468731"/>
                  </a:lnTo>
                  <a:lnTo>
                    <a:pt x="488505" y="467956"/>
                  </a:lnTo>
                  <a:lnTo>
                    <a:pt x="565327" y="467918"/>
                  </a:lnTo>
                  <a:lnTo>
                    <a:pt x="587387" y="468058"/>
                  </a:lnTo>
                  <a:lnTo>
                    <a:pt x="636828" y="468947"/>
                  </a:lnTo>
                  <a:lnTo>
                    <a:pt x="686269" y="470369"/>
                  </a:lnTo>
                  <a:lnTo>
                    <a:pt x="735685" y="472351"/>
                  </a:lnTo>
                  <a:lnTo>
                    <a:pt x="785088" y="474891"/>
                  </a:lnTo>
                  <a:lnTo>
                    <a:pt x="834466" y="477977"/>
                  </a:lnTo>
                  <a:lnTo>
                    <a:pt x="883805" y="481609"/>
                  </a:lnTo>
                  <a:lnTo>
                    <a:pt x="938860" y="487235"/>
                  </a:lnTo>
                  <a:lnTo>
                    <a:pt x="968527" y="490042"/>
                  </a:lnTo>
                  <a:lnTo>
                    <a:pt x="991082" y="490601"/>
                  </a:lnTo>
                  <a:close/>
                </a:path>
                <a:path w="1073785" h="1065529">
                  <a:moveTo>
                    <a:pt x="1073531" y="835723"/>
                  </a:moveTo>
                  <a:lnTo>
                    <a:pt x="1038263" y="835723"/>
                  </a:lnTo>
                  <a:lnTo>
                    <a:pt x="1038263" y="589635"/>
                  </a:lnTo>
                  <a:lnTo>
                    <a:pt x="973747" y="589635"/>
                  </a:lnTo>
                  <a:lnTo>
                    <a:pt x="973747" y="835723"/>
                  </a:lnTo>
                  <a:lnTo>
                    <a:pt x="876261" y="835723"/>
                  </a:lnTo>
                  <a:lnTo>
                    <a:pt x="876261" y="589635"/>
                  </a:lnTo>
                  <a:lnTo>
                    <a:pt x="811745" y="589635"/>
                  </a:lnTo>
                  <a:lnTo>
                    <a:pt x="811745" y="882205"/>
                  </a:lnTo>
                  <a:lnTo>
                    <a:pt x="1022553" y="882205"/>
                  </a:lnTo>
                  <a:lnTo>
                    <a:pt x="1027798" y="946721"/>
                  </a:lnTo>
                  <a:lnTo>
                    <a:pt x="1073531" y="946721"/>
                  </a:lnTo>
                  <a:lnTo>
                    <a:pt x="1073531" y="835723"/>
                  </a:lnTo>
                  <a:close/>
                </a:path>
              </a:pathLst>
            </a:custGeom>
            <a:solidFill>
              <a:srgbClr val="0142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6853" y="4838498"/>
              <a:ext cx="1344514" cy="533325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-5080" y="6768210"/>
            <a:ext cx="10703560" cy="277495"/>
            <a:chOff x="-5080" y="6768210"/>
            <a:chExt cx="10703560" cy="277495"/>
          </a:xfrm>
        </p:grpSpPr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27516" y="6918935"/>
              <a:ext cx="480411" cy="12676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0" y="6773290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-12700" y="6785991"/>
            <a:ext cx="107194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05465" algn="l"/>
              </a:tabLst>
            </a:pPr>
            <a:r>
              <a:rPr dirty="0" sz="800" spc="370" strike="sngStrike">
                <a:latin typeface="Times New Roman"/>
                <a:cs typeface="Times New Roman"/>
              </a:rPr>
              <a:t> </a:t>
            </a:r>
            <a:r>
              <a:rPr dirty="0" sz="800" spc="-25" strike="sngStrike">
                <a:latin typeface="Microsoft Sans Serif"/>
                <a:cs typeface="Microsoft Sans Serif"/>
              </a:rPr>
              <a:t>Документ</a:t>
            </a:r>
            <a:r>
              <a:rPr dirty="0" sz="800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создан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trike="sngStrike">
                <a:latin typeface="Microsoft Sans Serif"/>
                <a:cs typeface="Microsoft Sans Serif"/>
              </a:rPr>
              <a:t>в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электронной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форме.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55" strike="sngStrike">
                <a:latin typeface="Microsoft Sans Serif"/>
                <a:cs typeface="Microsoft Sans Serif"/>
              </a:rPr>
              <a:t>№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04-01-03-4238/2024</a:t>
            </a:r>
            <a:r>
              <a:rPr dirty="0" sz="800" strike="sngStrike">
                <a:latin typeface="Microsoft Sans Serif"/>
                <a:cs typeface="Microsoft Sans Serif"/>
              </a:rPr>
              <a:t> от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28.11.2024.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Исполнитель: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trike="sngStrike">
                <a:latin typeface="Microsoft Sans Serif"/>
                <a:cs typeface="Microsoft Sans Serif"/>
              </a:rPr>
              <a:t>Мосина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20" strike="sngStrike">
                <a:latin typeface="Microsoft Sans Serif"/>
                <a:cs typeface="Microsoft Sans Serif"/>
              </a:rPr>
              <a:t>А.В.</a:t>
            </a:r>
            <a:r>
              <a:rPr dirty="0" sz="800" strike="sngStrike">
                <a:latin typeface="Microsoft Sans Serif"/>
                <a:cs typeface="Microsoft Sans Serif"/>
              </a:rPr>
              <a:t>	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5367" y="6854189"/>
            <a:ext cx="329120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3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pic>
        <p:nvPicPr>
          <p:cNvPr id="46" name="object 4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819640" y="6783451"/>
            <a:ext cx="873759" cy="252095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2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3400" cy="7129145"/>
            <a:chOff x="0" y="0"/>
            <a:chExt cx="10693400" cy="7129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3400" cy="71288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693400" cy="71288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022" y="5769022"/>
              <a:ext cx="2407167" cy="71790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48022" y="5769016"/>
              <a:ext cx="2407285" cy="718185"/>
            </a:xfrm>
            <a:custGeom>
              <a:avLst/>
              <a:gdLst/>
              <a:ahLst/>
              <a:cxnLst/>
              <a:rect l="l" t="t" r="r" b="b"/>
              <a:pathLst>
                <a:path w="2407284" h="718185">
                  <a:moveTo>
                    <a:pt x="2370898" y="717913"/>
                  </a:moveTo>
                  <a:lnTo>
                    <a:pt x="36232" y="717913"/>
                  </a:lnTo>
                  <a:lnTo>
                    <a:pt x="22131" y="715067"/>
                  </a:lnTo>
                  <a:lnTo>
                    <a:pt x="10614" y="707303"/>
                  </a:lnTo>
                  <a:lnTo>
                    <a:pt x="2848" y="695789"/>
                  </a:lnTo>
                  <a:lnTo>
                    <a:pt x="0" y="681689"/>
                  </a:lnTo>
                  <a:lnTo>
                    <a:pt x="0" y="36232"/>
                  </a:lnTo>
                  <a:lnTo>
                    <a:pt x="2848" y="22131"/>
                  </a:lnTo>
                  <a:lnTo>
                    <a:pt x="10614" y="10614"/>
                  </a:lnTo>
                  <a:lnTo>
                    <a:pt x="22131" y="2848"/>
                  </a:lnTo>
                  <a:lnTo>
                    <a:pt x="36232" y="0"/>
                  </a:lnTo>
                  <a:lnTo>
                    <a:pt x="2370898" y="0"/>
                  </a:lnTo>
                  <a:lnTo>
                    <a:pt x="2384998" y="2848"/>
                  </a:lnTo>
                  <a:lnTo>
                    <a:pt x="2396512" y="10614"/>
                  </a:lnTo>
                  <a:lnTo>
                    <a:pt x="2404275" y="22131"/>
                  </a:lnTo>
                  <a:lnTo>
                    <a:pt x="2407122" y="36232"/>
                  </a:lnTo>
                  <a:lnTo>
                    <a:pt x="2407122" y="681689"/>
                  </a:lnTo>
                  <a:lnTo>
                    <a:pt x="2404275" y="695789"/>
                  </a:lnTo>
                  <a:lnTo>
                    <a:pt x="2396512" y="707303"/>
                  </a:lnTo>
                  <a:lnTo>
                    <a:pt x="2384998" y="715067"/>
                  </a:lnTo>
                  <a:lnTo>
                    <a:pt x="2370898" y="717913"/>
                  </a:lnTo>
                  <a:close/>
                </a:path>
              </a:pathLst>
            </a:custGeom>
            <a:ln w="4785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29" y="3208815"/>
              <a:ext cx="6239922" cy="376287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4704" y="3369581"/>
              <a:ext cx="4773146" cy="301719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39878" y="1074008"/>
            <a:ext cx="1353185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445" b="1">
                <a:solidFill>
                  <a:srgbClr val="1971E0"/>
                </a:solidFill>
                <a:latin typeface="Tahoma"/>
                <a:cs typeface="Tahoma"/>
              </a:rPr>
              <a:t>5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4114" y="1672030"/>
            <a:ext cx="563118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0">
                <a:solidFill>
                  <a:srgbClr val="BFEBFF"/>
                </a:solidFill>
                <a:latin typeface="Tahoma"/>
                <a:cs typeface="Tahoma"/>
              </a:rPr>
              <a:t>При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выборе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оплаты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кошельком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«Виртуальный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мир»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4114" y="1885899"/>
            <a:ext cx="438023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комиссия</a:t>
            </a:r>
            <a:r>
              <a:rPr dirty="0" sz="165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dirty="0" sz="165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оплату</a:t>
            </a:r>
            <a:r>
              <a:rPr dirty="0" sz="165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95" b="1">
                <a:solidFill>
                  <a:srgbClr val="FFFFFF"/>
                </a:solidFill>
                <a:latin typeface="Tahoma"/>
                <a:cs typeface="Tahoma"/>
              </a:rPr>
              <a:t>ЖКУ</a:t>
            </a:r>
            <a:r>
              <a:rPr dirty="0" sz="165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20" b="1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dirty="0" sz="165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взимается</a:t>
            </a:r>
            <a:r>
              <a:rPr dirty="0" sz="1650" spc="-10">
                <a:solidFill>
                  <a:srgbClr val="BFEBFF"/>
                </a:solidFill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4114" y="2099768"/>
            <a:ext cx="475488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Если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0">
                <a:solidFill>
                  <a:srgbClr val="BFEBFF"/>
                </a:solidFill>
                <a:latin typeface="Tahoma"/>
                <a:cs typeface="Tahoma"/>
              </a:rPr>
              <a:t>у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5">
                <a:solidFill>
                  <a:srgbClr val="BFEBFF"/>
                </a:solidFill>
                <a:latin typeface="Tahoma"/>
                <a:cs typeface="Tahoma"/>
              </a:rPr>
              <a:t>вас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45">
                <a:solidFill>
                  <a:srgbClr val="BFEBFF"/>
                </a:solidFill>
                <a:latin typeface="Tahoma"/>
                <a:cs typeface="Tahoma"/>
              </a:rPr>
              <a:t>еще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нет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виртуального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5">
                <a:solidFill>
                  <a:srgbClr val="BFEBFF"/>
                </a:solidFill>
                <a:latin typeface="Tahoma"/>
                <a:cs typeface="Tahoma"/>
              </a:rPr>
              <a:t>кошелька,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14114" y="2313637"/>
            <a:ext cx="59918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нажмите</a:t>
            </a:r>
            <a:r>
              <a:rPr dirty="0" sz="1650" spc="6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→Открыть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 →Заполнить </a:t>
            </a:r>
            <a:r>
              <a:rPr dirty="0" sz="1650" spc="120" b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dirty="0" sz="1650" spc="-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помощью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 Госуслуг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4114" y="2527506"/>
            <a:ext cx="223774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→Открыть</a:t>
            </a:r>
            <a:r>
              <a:rPr dirty="0" sz="1650" spc="1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кошелек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09122" y="2858317"/>
            <a:ext cx="3780154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90" i="1">
                <a:solidFill>
                  <a:srgbClr val="FFFFFF"/>
                </a:solidFill>
                <a:latin typeface="Trebuchet MS"/>
                <a:cs typeface="Trebuchet MS"/>
              </a:rPr>
              <a:t>Все</a:t>
            </a:r>
            <a:r>
              <a:rPr dirty="0" sz="1450" spc="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данные</a:t>
            </a:r>
            <a:r>
              <a:rPr dirty="0" sz="1450" spc="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50" i="1">
                <a:solidFill>
                  <a:srgbClr val="FFFFFF"/>
                </a:solidFill>
                <a:latin typeface="Trebuchet MS"/>
                <a:cs typeface="Trebuchet MS"/>
              </a:rPr>
              <a:t>заполнятся</a:t>
            </a:r>
            <a:r>
              <a:rPr dirty="0" sz="1450" spc="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автоматически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0"/>
            <a:ext cx="10693400" cy="7129145"/>
            <a:chOff x="0" y="0"/>
            <a:chExt cx="10693400" cy="7129145"/>
          </a:xfrm>
        </p:grpSpPr>
        <p:sp>
          <p:nvSpPr>
            <p:cNvPr id="17" name="object 17" descr=""/>
            <p:cNvSpPr/>
            <p:nvPr/>
          </p:nvSpPr>
          <p:spPr>
            <a:xfrm>
              <a:off x="8556836" y="4966693"/>
              <a:ext cx="0" cy="741045"/>
            </a:xfrm>
            <a:custGeom>
              <a:avLst/>
              <a:gdLst/>
              <a:ahLst/>
              <a:cxnLst/>
              <a:rect l="l" t="t" r="r" b="b"/>
              <a:pathLst>
                <a:path w="0" h="741045">
                  <a:moveTo>
                    <a:pt x="0" y="0"/>
                  </a:moveTo>
                  <a:lnTo>
                    <a:pt x="0" y="741020"/>
                  </a:lnTo>
                </a:path>
              </a:pathLst>
            </a:custGeom>
            <a:ln w="29095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7863" y="5591485"/>
              <a:ext cx="237929" cy="14778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743654" y="5177773"/>
              <a:ext cx="982980" cy="392430"/>
            </a:xfrm>
            <a:custGeom>
              <a:avLst/>
              <a:gdLst/>
              <a:ahLst/>
              <a:cxnLst/>
              <a:rect l="l" t="t" r="r" b="b"/>
              <a:pathLst>
                <a:path w="982979" h="392429">
                  <a:moveTo>
                    <a:pt x="880819" y="391852"/>
                  </a:moveTo>
                  <a:lnTo>
                    <a:pt x="101614" y="391852"/>
                  </a:lnTo>
                  <a:lnTo>
                    <a:pt x="62064" y="383867"/>
                  </a:lnTo>
                  <a:lnTo>
                    <a:pt x="29764" y="362091"/>
                  </a:lnTo>
                  <a:lnTo>
                    <a:pt x="7986" y="329792"/>
                  </a:lnTo>
                  <a:lnTo>
                    <a:pt x="0" y="290238"/>
                  </a:lnTo>
                  <a:lnTo>
                    <a:pt x="0" y="101623"/>
                  </a:lnTo>
                  <a:lnTo>
                    <a:pt x="7986" y="62067"/>
                  </a:lnTo>
                  <a:lnTo>
                    <a:pt x="29764" y="29765"/>
                  </a:lnTo>
                  <a:lnTo>
                    <a:pt x="62064" y="7986"/>
                  </a:lnTo>
                  <a:lnTo>
                    <a:pt x="101614" y="0"/>
                  </a:lnTo>
                  <a:lnTo>
                    <a:pt x="880819" y="0"/>
                  </a:lnTo>
                  <a:lnTo>
                    <a:pt x="920373" y="7986"/>
                  </a:lnTo>
                  <a:lnTo>
                    <a:pt x="952672" y="29765"/>
                  </a:lnTo>
                  <a:lnTo>
                    <a:pt x="974449" y="62067"/>
                  </a:lnTo>
                  <a:lnTo>
                    <a:pt x="982434" y="101623"/>
                  </a:lnTo>
                  <a:lnTo>
                    <a:pt x="982434" y="290238"/>
                  </a:lnTo>
                  <a:lnTo>
                    <a:pt x="974449" y="329792"/>
                  </a:lnTo>
                  <a:lnTo>
                    <a:pt x="952672" y="362091"/>
                  </a:lnTo>
                  <a:lnTo>
                    <a:pt x="920373" y="383867"/>
                  </a:lnTo>
                  <a:lnTo>
                    <a:pt x="880819" y="391852"/>
                  </a:lnTo>
                  <a:close/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0693400" cy="71288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7649" y="2317925"/>
              <a:ext cx="2967887" cy="283551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067649" y="1645075"/>
              <a:ext cx="2967990" cy="725805"/>
            </a:xfrm>
            <a:custGeom>
              <a:avLst/>
              <a:gdLst/>
              <a:ahLst/>
              <a:cxnLst/>
              <a:rect l="l" t="t" r="r" b="b"/>
              <a:pathLst>
                <a:path w="2967990" h="725805">
                  <a:moveTo>
                    <a:pt x="2878953" y="0"/>
                  </a:moveTo>
                  <a:lnTo>
                    <a:pt x="88924" y="0"/>
                  </a:lnTo>
                  <a:lnTo>
                    <a:pt x="54312" y="6988"/>
                  </a:lnTo>
                  <a:lnTo>
                    <a:pt x="26046" y="26045"/>
                  </a:lnTo>
                  <a:lnTo>
                    <a:pt x="6988" y="54308"/>
                  </a:lnTo>
                  <a:lnTo>
                    <a:pt x="0" y="88916"/>
                  </a:lnTo>
                  <a:lnTo>
                    <a:pt x="0" y="725612"/>
                  </a:lnTo>
                  <a:lnTo>
                    <a:pt x="2967886" y="725612"/>
                  </a:lnTo>
                  <a:lnTo>
                    <a:pt x="2967886" y="88916"/>
                  </a:lnTo>
                  <a:lnTo>
                    <a:pt x="2960895" y="54308"/>
                  </a:lnTo>
                  <a:lnTo>
                    <a:pt x="2941832" y="26045"/>
                  </a:lnTo>
                  <a:lnTo>
                    <a:pt x="2913563" y="6988"/>
                  </a:lnTo>
                  <a:lnTo>
                    <a:pt x="2878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2323" y="1721159"/>
              <a:ext cx="2699499" cy="2792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11336" y="1979807"/>
              <a:ext cx="2219594" cy="22960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45254" y="2134069"/>
              <a:ext cx="1951759" cy="15476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067657" y="1645075"/>
              <a:ext cx="2967990" cy="3508375"/>
            </a:xfrm>
            <a:custGeom>
              <a:avLst/>
              <a:gdLst/>
              <a:ahLst/>
              <a:cxnLst/>
              <a:rect l="l" t="t" r="r" b="b"/>
              <a:pathLst>
                <a:path w="2967990" h="3508375">
                  <a:moveTo>
                    <a:pt x="2878944" y="3508369"/>
                  </a:moveTo>
                  <a:lnTo>
                    <a:pt x="88916" y="3508369"/>
                  </a:lnTo>
                  <a:lnTo>
                    <a:pt x="54304" y="3501381"/>
                  </a:lnTo>
                  <a:lnTo>
                    <a:pt x="26041" y="3482323"/>
                  </a:lnTo>
                  <a:lnTo>
                    <a:pt x="6987" y="3454057"/>
                  </a:lnTo>
                  <a:lnTo>
                    <a:pt x="0" y="3419444"/>
                  </a:lnTo>
                  <a:lnTo>
                    <a:pt x="0" y="88916"/>
                  </a:lnTo>
                  <a:lnTo>
                    <a:pt x="6987" y="54308"/>
                  </a:lnTo>
                  <a:lnTo>
                    <a:pt x="26041" y="26045"/>
                  </a:lnTo>
                  <a:lnTo>
                    <a:pt x="54304" y="6988"/>
                  </a:lnTo>
                  <a:lnTo>
                    <a:pt x="88916" y="0"/>
                  </a:lnTo>
                  <a:lnTo>
                    <a:pt x="2878944" y="0"/>
                  </a:lnTo>
                  <a:lnTo>
                    <a:pt x="2913556" y="6988"/>
                  </a:lnTo>
                  <a:lnTo>
                    <a:pt x="2941822" y="26045"/>
                  </a:lnTo>
                  <a:lnTo>
                    <a:pt x="2960880" y="54308"/>
                  </a:lnTo>
                  <a:lnTo>
                    <a:pt x="2967869" y="88916"/>
                  </a:lnTo>
                  <a:lnTo>
                    <a:pt x="2967869" y="3419444"/>
                  </a:lnTo>
                  <a:lnTo>
                    <a:pt x="2960880" y="3454057"/>
                  </a:lnTo>
                  <a:lnTo>
                    <a:pt x="2941822" y="3482323"/>
                  </a:lnTo>
                  <a:lnTo>
                    <a:pt x="2913556" y="3501381"/>
                  </a:lnTo>
                  <a:lnTo>
                    <a:pt x="2878944" y="3508369"/>
                  </a:lnTo>
                  <a:close/>
                </a:path>
              </a:pathLst>
            </a:custGeom>
            <a:ln w="11753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735151" y="2924279"/>
              <a:ext cx="3523615" cy="2564130"/>
            </a:xfrm>
            <a:custGeom>
              <a:avLst/>
              <a:gdLst/>
              <a:ahLst/>
              <a:cxnLst/>
              <a:rect l="l" t="t" r="r" b="b"/>
              <a:pathLst>
                <a:path w="3523615" h="2564129">
                  <a:moveTo>
                    <a:pt x="0" y="2442170"/>
                  </a:moveTo>
                  <a:lnTo>
                    <a:pt x="36855" y="2453475"/>
                  </a:lnTo>
                  <a:lnTo>
                    <a:pt x="92906" y="2469197"/>
                  </a:lnTo>
                  <a:lnTo>
                    <a:pt x="140296" y="2481311"/>
                  </a:lnTo>
                  <a:lnTo>
                    <a:pt x="195256" y="2494155"/>
                  </a:lnTo>
                  <a:lnTo>
                    <a:pt x="257400" y="2507237"/>
                  </a:lnTo>
                  <a:lnTo>
                    <a:pt x="326345" y="2520062"/>
                  </a:lnTo>
                  <a:lnTo>
                    <a:pt x="401706" y="2532139"/>
                  </a:lnTo>
                  <a:lnTo>
                    <a:pt x="441672" y="2537742"/>
                  </a:lnTo>
                  <a:lnTo>
                    <a:pt x="483098" y="2542973"/>
                  </a:lnTo>
                  <a:lnTo>
                    <a:pt x="525936" y="2547770"/>
                  </a:lnTo>
                  <a:lnTo>
                    <a:pt x="570137" y="2552071"/>
                  </a:lnTo>
                  <a:lnTo>
                    <a:pt x="615654" y="2555815"/>
                  </a:lnTo>
                  <a:lnTo>
                    <a:pt x="662438" y="2558940"/>
                  </a:lnTo>
                  <a:lnTo>
                    <a:pt x="710441" y="2561385"/>
                  </a:lnTo>
                  <a:lnTo>
                    <a:pt x="759616" y="2563088"/>
                  </a:lnTo>
                  <a:lnTo>
                    <a:pt x="809914" y="2563987"/>
                  </a:lnTo>
                  <a:lnTo>
                    <a:pt x="861287" y="2564021"/>
                  </a:lnTo>
                  <a:lnTo>
                    <a:pt x="913687" y="2563127"/>
                  </a:lnTo>
                  <a:lnTo>
                    <a:pt x="967066" y="2561245"/>
                  </a:lnTo>
                  <a:lnTo>
                    <a:pt x="1021376" y="2558312"/>
                  </a:lnTo>
                  <a:lnTo>
                    <a:pt x="1076569" y="2554267"/>
                  </a:lnTo>
                  <a:lnTo>
                    <a:pt x="1132596" y="2549049"/>
                  </a:lnTo>
                  <a:lnTo>
                    <a:pt x="1189410" y="2542595"/>
                  </a:lnTo>
                  <a:lnTo>
                    <a:pt x="1246963" y="2534845"/>
                  </a:lnTo>
                  <a:lnTo>
                    <a:pt x="1305207" y="2525736"/>
                  </a:lnTo>
                  <a:lnTo>
                    <a:pt x="1364093" y="2515206"/>
                  </a:lnTo>
                  <a:lnTo>
                    <a:pt x="1423573" y="2503195"/>
                  </a:lnTo>
                  <a:lnTo>
                    <a:pt x="1483599" y="2489640"/>
                  </a:lnTo>
                  <a:lnTo>
                    <a:pt x="1544124" y="2474479"/>
                  </a:lnTo>
                  <a:lnTo>
                    <a:pt x="1605099" y="2457652"/>
                  </a:lnTo>
                  <a:lnTo>
                    <a:pt x="1666476" y="2439097"/>
                  </a:lnTo>
                  <a:lnTo>
                    <a:pt x="1728207" y="2418751"/>
                  </a:lnTo>
                  <a:lnTo>
                    <a:pt x="1790244" y="2396553"/>
                  </a:lnTo>
                  <a:lnTo>
                    <a:pt x="1852539" y="2372442"/>
                  </a:lnTo>
                  <a:lnTo>
                    <a:pt x="1915043" y="2346356"/>
                  </a:lnTo>
                  <a:lnTo>
                    <a:pt x="1977710" y="2318233"/>
                  </a:lnTo>
                  <a:lnTo>
                    <a:pt x="2040490" y="2288012"/>
                  </a:lnTo>
                  <a:lnTo>
                    <a:pt x="2103335" y="2255631"/>
                  </a:lnTo>
                  <a:lnTo>
                    <a:pt x="2166198" y="2221027"/>
                  </a:lnTo>
                  <a:lnTo>
                    <a:pt x="2229030" y="2184141"/>
                  </a:lnTo>
                  <a:lnTo>
                    <a:pt x="2291784" y="2144910"/>
                  </a:lnTo>
                  <a:lnTo>
                    <a:pt x="2351404" y="2105321"/>
                  </a:lnTo>
                  <a:lnTo>
                    <a:pt x="2409071" y="2064744"/>
                  </a:lnTo>
                  <a:lnTo>
                    <a:pt x="2464819" y="2023234"/>
                  </a:lnTo>
                  <a:lnTo>
                    <a:pt x="2518678" y="1980850"/>
                  </a:lnTo>
                  <a:lnTo>
                    <a:pt x="2570683" y="1937648"/>
                  </a:lnTo>
                  <a:lnTo>
                    <a:pt x="2620864" y="1893684"/>
                  </a:lnTo>
                  <a:lnTo>
                    <a:pt x="2669256" y="1849015"/>
                  </a:lnTo>
                  <a:lnTo>
                    <a:pt x="2715890" y="1803698"/>
                  </a:lnTo>
                  <a:lnTo>
                    <a:pt x="2760799" y="1757790"/>
                  </a:lnTo>
                  <a:lnTo>
                    <a:pt x="2804016" y="1711348"/>
                  </a:lnTo>
                  <a:lnTo>
                    <a:pt x="2845572" y="1664427"/>
                  </a:lnTo>
                  <a:lnTo>
                    <a:pt x="2885501" y="1617086"/>
                  </a:lnTo>
                  <a:lnTo>
                    <a:pt x="2923835" y="1569380"/>
                  </a:lnTo>
                  <a:lnTo>
                    <a:pt x="2960606" y="1521366"/>
                  </a:lnTo>
                  <a:lnTo>
                    <a:pt x="2995847" y="1473102"/>
                  </a:lnTo>
                  <a:lnTo>
                    <a:pt x="3029591" y="1424643"/>
                  </a:lnTo>
                  <a:lnTo>
                    <a:pt x="3061870" y="1376047"/>
                  </a:lnTo>
                  <a:lnTo>
                    <a:pt x="3092716" y="1327371"/>
                  </a:lnTo>
                  <a:lnTo>
                    <a:pt x="3122162" y="1278671"/>
                  </a:lnTo>
                  <a:lnTo>
                    <a:pt x="3150241" y="1230003"/>
                  </a:lnTo>
                  <a:lnTo>
                    <a:pt x="3176985" y="1181425"/>
                  </a:lnTo>
                  <a:lnTo>
                    <a:pt x="3202427" y="1132994"/>
                  </a:lnTo>
                  <a:lnTo>
                    <a:pt x="3226598" y="1084765"/>
                  </a:lnTo>
                  <a:lnTo>
                    <a:pt x="3249532" y="1036796"/>
                  </a:lnTo>
                  <a:lnTo>
                    <a:pt x="3271262" y="989144"/>
                  </a:lnTo>
                  <a:lnTo>
                    <a:pt x="3291818" y="941866"/>
                  </a:lnTo>
                  <a:lnTo>
                    <a:pt x="3311235" y="895017"/>
                  </a:lnTo>
                  <a:lnTo>
                    <a:pt x="3329545" y="848655"/>
                  </a:lnTo>
                  <a:lnTo>
                    <a:pt x="3346780" y="802837"/>
                  </a:lnTo>
                  <a:lnTo>
                    <a:pt x="3362972" y="757618"/>
                  </a:lnTo>
                  <a:lnTo>
                    <a:pt x="3378155" y="713057"/>
                  </a:lnTo>
                  <a:lnTo>
                    <a:pt x="3392360" y="669210"/>
                  </a:lnTo>
                  <a:lnTo>
                    <a:pt x="3405620" y="626133"/>
                  </a:lnTo>
                  <a:lnTo>
                    <a:pt x="3417968" y="583884"/>
                  </a:lnTo>
                  <a:lnTo>
                    <a:pt x="3429437" y="542518"/>
                  </a:lnTo>
                  <a:lnTo>
                    <a:pt x="3440057" y="502093"/>
                  </a:lnTo>
                  <a:lnTo>
                    <a:pt x="3449864" y="462666"/>
                  </a:lnTo>
                  <a:lnTo>
                    <a:pt x="3458888" y="424293"/>
                  </a:lnTo>
                  <a:lnTo>
                    <a:pt x="3467162" y="387031"/>
                  </a:lnTo>
                  <a:lnTo>
                    <a:pt x="3481591" y="316066"/>
                  </a:lnTo>
                  <a:lnTo>
                    <a:pt x="3493411" y="250227"/>
                  </a:lnTo>
                  <a:lnTo>
                    <a:pt x="3502883" y="189966"/>
                  </a:lnTo>
                  <a:lnTo>
                    <a:pt x="3510265" y="135737"/>
                  </a:lnTo>
                  <a:lnTo>
                    <a:pt x="3515820" y="87996"/>
                  </a:lnTo>
                  <a:lnTo>
                    <a:pt x="3519805" y="47195"/>
                  </a:lnTo>
                  <a:lnTo>
                    <a:pt x="3522482" y="13788"/>
                  </a:lnTo>
                  <a:lnTo>
                    <a:pt x="3523411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2458" y="2895371"/>
              <a:ext cx="218066" cy="14202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7164220" y="2317925"/>
              <a:ext cx="2800985" cy="577850"/>
            </a:xfrm>
            <a:custGeom>
              <a:avLst/>
              <a:gdLst/>
              <a:ahLst/>
              <a:cxnLst/>
              <a:rect l="l" t="t" r="r" b="b"/>
              <a:pathLst>
                <a:path w="2800984" h="577850">
                  <a:moveTo>
                    <a:pt x="2704498" y="577446"/>
                  </a:moveTo>
                  <a:lnTo>
                    <a:pt x="95893" y="577446"/>
                  </a:lnTo>
                  <a:lnTo>
                    <a:pt x="58564" y="569910"/>
                  </a:lnTo>
                  <a:lnTo>
                    <a:pt x="28083" y="549359"/>
                  </a:lnTo>
                  <a:lnTo>
                    <a:pt x="7534" y="518878"/>
                  </a:lnTo>
                  <a:lnTo>
                    <a:pt x="0" y="481552"/>
                  </a:lnTo>
                  <a:lnTo>
                    <a:pt x="0" y="95884"/>
                  </a:lnTo>
                  <a:lnTo>
                    <a:pt x="7534" y="58564"/>
                  </a:lnTo>
                  <a:lnTo>
                    <a:pt x="28083" y="28085"/>
                  </a:lnTo>
                  <a:lnTo>
                    <a:pt x="58564" y="7535"/>
                  </a:lnTo>
                  <a:lnTo>
                    <a:pt x="95893" y="0"/>
                  </a:lnTo>
                  <a:lnTo>
                    <a:pt x="2704498" y="0"/>
                  </a:lnTo>
                  <a:lnTo>
                    <a:pt x="2741818" y="7535"/>
                  </a:lnTo>
                  <a:lnTo>
                    <a:pt x="2772297" y="28085"/>
                  </a:lnTo>
                  <a:lnTo>
                    <a:pt x="2792847" y="58564"/>
                  </a:lnTo>
                  <a:lnTo>
                    <a:pt x="2800383" y="95884"/>
                  </a:lnTo>
                  <a:lnTo>
                    <a:pt x="2800383" y="481552"/>
                  </a:lnTo>
                  <a:lnTo>
                    <a:pt x="2792847" y="518878"/>
                  </a:lnTo>
                  <a:lnTo>
                    <a:pt x="2772297" y="549359"/>
                  </a:lnTo>
                  <a:lnTo>
                    <a:pt x="2741818" y="569910"/>
                  </a:lnTo>
                  <a:lnTo>
                    <a:pt x="2704498" y="577446"/>
                  </a:lnTo>
                  <a:close/>
                </a:path>
              </a:pathLst>
            </a:custGeom>
            <a:ln w="2438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61234" y="834948"/>
              <a:ext cx="5370981" cy="631537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305363" y="258169"/>
            <a:ext cx="5970905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229">
                <a:solidFill>
                  <a:srgbClr val="FFFFFF"/>
                </a:solidFill>
              </a:rPr>
              <a:t>СЕРВИС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185">
                <a:solidFill>
                  <a:srgbClr val="FFFFFF"/>
                </a:solidFill>
              </a:rPr>
              <a:t>ГИС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330">
                <a:solidFill>
                  <a:srgbClr val="FFFFFF"/>
                </a:solidFill>
              </a:rPr>
              <a:t>ЖКХ</a:t>
            </a:r>
            <a:endParaRPr sz="3750"/>
          </a:p>
        </p:txBody>
      </p:sp>
      <p:sp>
        <p:nvSpPr>
          <p:cNvPr id="32" name="object 32" descr=""/>
          <p:cNvSpPr txBox="1"/>
          <p:nvPr/>
        </p:nvSpPr>
        <p:spPr>
          <a:xfrm>
            <a:off x="2918900" y="835615"/>
            <a:ext cx="4855210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60" b="1">
                <a:solidFill>
                  <a:srgbClr val="FFFFFF"/>
                </a:solidFill>
                <a:latin typeface="Trebuchet MS"/>
                <a:cs typeface="Trebuchet MS"/>
              </a:rPr>
              <a:t>DOM.GOSUSLUGI.RU</a:t>
            </a:r>
            <a:endParaRPr sz="3750">
              <a:latin typeface="Trebuchet MS"/>
              <a:cs typeface="Trebuchet MS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0" y="0"/>
            <a:ext cx="10693400" cy="5158105"/>
            <a:chOff x="0" y="0"/>
            <a:chExt cx="10693400" cy="5158105"/>
          </a:xfrm>
        </p:grpSpPr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0"/>
              <a:ext cx="10693400" cy="3415786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0096487" y="1654530"/>
              <a:ext cx="122555" cy="3503295"/>
            </a:xfrm>
            <a:custGeom>
              <a:avLst/>
              <a:gdLst/>
              <a:ahLst/>
              <a:cxnLst/>
              <a:rect l="l" t="t" r="r" b="b"/>
              <a:pathLst>
                <a:path w="122554" h="3503295">
                  <a:moveTo>
                    <a:pt x="122262" y="1521714"/>
                  </a:moveTo>
                  <a:lnTo>
                    <a:pt x="0" y="1521714"/>
                  </a:lnTo>
                  <a:lnTo>
                    <a:pt x="0" y="3503155"/>
                  </a:lnTo>
                  <a:lnTo>
                    <a:pt x="122262" y="3503155"/>
                  </a:lnTo>
                  <a:lnTo>
                    <a:pt x="122262" y="1521714"/>
                  </a:lnTo>
                  <a:close/>
                </a:path>
                <a:path w="122554" h="3503295">
                  <a:moveTo>
                    <a:pt x="122262" y="0"/>
                  </a:moveTo>
                  <a:lnTo>
                    <a:pt x="0" y="0"/>
                  </a:lnTo>
                  <a:lnTo>
                    <a:pt x="0" y="124358"/>
                  </a:lnTo>
                  <a:lnTo>
                    <a:pt x="122262" y="124358"/>
                  </a:lnTo>
                  <a:lnTo>
                    <a:pt x="122262" y="0"/>
                  </a:lnTo>
                  <a:close/>
                </a:path>
              </a:pathLst>
            </a:custGeom>
            <a:solidFill>
              <a:srgbClr val="FBF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096497" y="1778877"/>
              <a:ext cx="122555" cy="1397635"/>
            </a:xfrm>
            <a:custGeom>
              <a:avLst/>
              <a:gdLst/>
              <a:ahLst/>
              <a:cxnLst/>
              <a:rect l="l" t="t" r="r" b="b"/>
              <a:pathLst>
                <a:path w="122554" h="1397635">
                  <a:moveTo>
                    <a:pt x="122252" y="0"/>
                  </a:moveTo>
                  <a:lnTo>
                    <a:pt x="0" y="0"/>
                  </a:lnTo>
                  <a:lnTo>
                    <a:pt x="0" y="1397357"/>
                  </a:lnTo>
                  <a:lnTo>
                    <a:pt x="122252" y="1397357"/>
                  </a:lnTo>
                  <a:lnTo>
                    <a:pt x="122252" y="0"/>
                  </a:lnTo>
                  <a:close/>
                </a:path>
              </a:pathLst>
            </a:custGeom>
            <a:solidFill>
              <a:srgbClr val="E5E6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0224765" y="2388161"/>
            <a:ext cx="242570" cy="168275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50" spc="10" i="1">
                <a:solidFill>
                  <a:srgbClr val="FFFFFF"/>
                </a:solidFill>
                <a:latin typeface="Trebuchet MS"/>
                <a:cs typeface="Trebuchet MS"/>
              </a:rPr>
              <a:t>Прокрутите</a:t>
            </a:r>
            <a:r>
              <a:rPr dirty="0" sz="1450" spc="2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30" i="1">
                <a:solidFill>
                  <a:srgbClr val="FFFFFF"/>
                </a:solidFill>
                <a:latin typeface="Trebuchet MS"/>
                <a:cs typeface="Trebuchet MS"/>
              </a:rPr>
              <a:t>вниз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0" y="1682306"/>
            <a:ext cx="10693400" cy="5381625"/>
            <a:chOff x="0" y="1682306"/>
            <a:chExt cx="10693400" cy="5381625"/>
          </a:xfrm>
        </p:grpSpPr>
        <p:sp>
          <p:nvSpPr>
            <p:cNvPr id="39" name="object 39" descr=""/>
            <p:cNvSpPr/>
            <p:nvPr/>
          </p:nvSpPr>
          <p:spPr>
            <a:xfrm>
              <a:off x="10382627" y="4088520"/>
              <a:ext cx="0" cy="385445"/>
            </a:xfrm>
            <a:custGeom>
              <a:avLst/>
              <a:gdLst/>
              <a:ahLst/>
              <a:cxnLst/>
              <a:rect l="l" t="t" r="r" b="b"/>
              <a:pathLst>
                <a:path w="0" h="385445">
                  <a:moveTo>
                    <a:pt x="0" y="0"/>
                  </a:moveTo>
                  <a:lnTo>
                    <a:pt x="0" y="385293"/>
                  </a:lnTo>
                </a:path>
              </a:pathLst>
            </a:custGeom>
            <a:ln w="29095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63574" y="4357576"/>
              <a:ext cx="237929" cy="14779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0111192" y="1686762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0" y="47523"/>
                  </a:moveTo>
                  <a:lnTo>
                    <a:pt x="47523" y="0"/>
                  </a:lnTo>
                  <a:lnTo>
                    <a:pt x="95046" y="47523"/>
                  </a:lnTo>
                </a:path>
              </a:pathLst>
            </a:custGeom>
            <a:ln w="8911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111192" y="5083341"/>
              <a:ext cx="95250" cy="47625"/>
            </a:xfrm>
            <a:custGeom>
              <a:avLst/>
              <a:gdLst/>
              <a:ahLst/>
              <a:cxnLst/>
              <a:rect l="l" t="t" r="r" b="b"/>
              <a:pathLst>
                <a:path w="95250" h="47625">
                  <a:moveTo>
                    <a:pt x="0" y="0"/>
                  </a:moveTo>
                  <a:lnTo>
                    <a:pt x="47523" y="47523"/>
                  </a:lnTo>
                  <a:lnTo>
                    <a:pt x="95046" y="0"/>
                  </a:lnTo>
                </a:path>
              </a:pathLst>
            </a:custGeom>
            <a:ln w="8911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096221" y="5040736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59" h="0">
                  <a:moveTo>
                    <a:pt x="0" y="0"/>
                  </a:moveTo>
                  <a:lnTo>
                    <a:pt x="124133" y="0"/>
                  </a:lnTo>
                </a:path>
              </a:pathLst>
            </a:custGeom>
            <a:ln w="8911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48" name="object 48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baseline="-17361" sz="1200" spc="-270">
                <a:latin typeface="Microsoft Sans Serif"/>
                <a:cs typeface="Microsoft Sans Serif"/>
              </a:rPr>
              <a:t>2</a:t>
            </a:r>
            <a:r>
              <a:rPr dirty="0" sz="550" spc="-180">
                <a:latin typeface="Microsoft Sans Serif"/>
                <a:cs typeface="Microsoft Sans Serif"/>
              </a:rPr>
              <a:t>в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 spc="-180">
                <a:latin typeface="Microsoft Sans Serif"/>
                <a:cs typeface="Microsoft Sans Serif"/>
              </a:rPr>
              <a:t>э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л</a:t>
            </a:r>
            <a:r>
              <a:rPr dirty="0" baseline="-17361" sz="1200" spc="-270">
                <a:latin typeface="Microsoft Sans Serif"/>
                <a:cs typeface="Microsoft Sans Serif"/>
              </a:rPr>
              <a:t>з</a:t>
            </a:r>
            <a:r>
              <a:rPr dirty="0" sz="550" spc="-180">
                <a:latin typeface="Microsoft Sans Serif"/>
                <a:cs typeface="Microsoft Sans Serif"/>
              </a:rPr>
              <a:t>ек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тр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о</a:t>
            </a:r>
            <a:r>
              <a:rPr dirty="0" baseline="-17361" sz="1200" spc="-270">
                <a:latin typeface="Microsoft Sans Serif"/>
                <a:cs typeface="Microsoft Sans Serif"/>
              </a:rPr>
              <a:t>.</a:t>
            </a:r>
            <a:r>
              <a:rPr dirty="0" sz="550" spc="-180">
                <a:latin typeface="Microsoft Sans Serif"/>
                <a:cs typeface="Microsoft Sans Serif"/>
              </a:rPr>
              <a:t>нн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ой</a:t>
            </a:r>
            <a:r>
              <a:rPr dirty="0" baseline="-17361" sz="1200" spc="-270">
                <a:latin typeface="Microsoft Sans Serif"/>
                <a:cs typeface="Microsoft Sans Serif"/>
              </a:rPr>
              <a:t>тр</a:t>
            </a:r>
            <a:r>
              <a:rPr dirty="0" sz="550" spc="-180">
                <a:latin typeface="Microsoft Sans Serif"/>
                <a:cs typeface="Microsoft Sans Serif"/>
              </a:rPr>
              <a:t>ф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ор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е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.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45">
                <a:latin typeface="Microsoft Sans Serif"/>
                <a:cs typeface="Microsoft Sans Serif"/>
              </a:rPr>
              <a:t>№</a:t>
            </a:r>
            <a:r>
              <a:rPr dirty="0" baseline="-17361" sz="1200" spc="-367">
                <a:latin typeface="Microsoft Sans Serif"/>
                <a:cs typeface="Microsoft Sans Serif"/>
              </a:rPr>
              <a:t>а</a:t>
            </a:r>
            <a:r>
              <a:rPr dirty="0" baseline="-17361" sz="1200" spc="284">
                <a:latin typeface="Microsoft Sans Serif"/>
                <a:cs typeface="Microsoft Sans Serif"/>
              </a:rPr>
              <a:t> </a:t>
            </a:r>
            <a:r>
              <a:rPr dirty="0" sz="550" spc="-170">
                <a:latin typeface="Microsoft Sans Serif"/>
                <a:cs typeface="Microsoft Sans Serif"/>
              </a:rPr>
              <a:t>3</a:t>
            </a:r>
            <a:r>
              <a:rPr dirty="0" baseline="-17361" sz="1200" spc="-254">
                <a:latin typeface="Microsoft Sans Serif"/>
                <a:cs typeface="Microsoft Sans Serif"/>
              </a:rPr>
              <a:t>с</a:t>
            </a:r>
            <a:r>
              <a:rPr dirty="0" sz="550" spc="-170">
                <a:latin typeface="Microsoft Sans Serif"/>
                <a:cs typeface="Microsoft Sans Serif"/>
              </a:rPr>
              <a:t>-</a:t>
            </a:r>
            <a:r>
              <a:rPr dirty="0" baseline="-17361" sz="1200" spc="-262">
                <a:latin typeface="Microsoft Sans Serif"/>
                <a:cs typeface="Microsoft Sans Serif"/>
              </a:rPr>
              <a:t>о</a:t>
            </a:r>
            <a:r>
              <a:rPr dirty="0" sz="550" spc="-175">
                <a:latin typeface="Microsoft Sans Serif"/>
                <a:cs typeface="Microsoft Sans Serif"/>
              </a:rPr>
              <a:t>70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9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4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04">
                <a:latin typeface="Microsoft Sans Serif"/>
                <a:cs typeface="Microsoft Sans Serif"/>
              </a:rPr>
              <a:t> </a:t>
            </a:r>
            <a:r>
              <a:rPr dirty="0" sz="550" spc="-150">
                <a:latin typeface="Microsoft Sans Serif"/>
                <a:cs typeface="Microsoft Sans Serif"/>
              </a:rPr>
              <a:t>о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т</a:t>
            </a:r>
            <a:r>
              <a:rPr dirty="0" baseline="-17361" sz="1200" spc="-225">
                <a:latin typeface="Microsoft Sans Serif"/>
                <a:cs typeface="Microsoft Sans Serif"/>
              </a:rPr>
              <a:t>8</a:t>
            </a:r>
            <a:r>
              <a:rPr dirty="0" sz="550" spc="-150">
                <a:latin typeface="Microsoft Sans Serif"/>
                <a:cs typeface="Microsoft Sans Serif"/>
              </a:rPr>
              <a:t>3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.1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0.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2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24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.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Ис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п</a:t>
            </a:r>
            <a:r>
              <a:rPr dirty="0" baseline="-17361" sz="1200" spc="-225">
                <a:latin typeface="Microsoft Sans Serif"/>
                <a:cs typeface="Microsoft Sans Serif"/>
              </a:rPr>
              <a:t>9</a:t>
            </a:r>
            <a:r>
              <a:rPr dirty="0" sz="550" spc="-150">
                <a:latin typeface="Microsoft Sans Serif"/>
                <a:cs typeface="Microsoft Sans Serif"/>
              </a:rPr>
              <a:t>ол</a:t>
            </a:r>
            <a:r>
              <a:rPr dirty="0" baseline="-17361" sz="1200" spc="-225">
                <a:latin typeface="Microsoft Sans Serif"/>
                <a:cs typeface="Microsoft Sans Serif"/>
              </a:rPr>
              <a:t>:</a:t>
            </a:r>
            <a:r>
              <a:rPr dirty="0" sz="550" spc="-150">
                <a:latin typeface="Microsoft Sans Serif"/>
                <a:cs typeface="Microsoft Sans Serif"/>
              </a:rPr>
              <a:t>н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тель: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0767" y="6962542"/>
            <a:ext cx="1883410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11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1288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878" y="1074008"/>
            <a:ext cx="1384300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645" b="1">
                <a:solidFill>
                  <a:srgbClr val="1971E0"/>
                </a:solidFill>
                <a:latin typeface="Tahoma"/>
                <a:cs typeface="Tahoma"/>
              </a:rPr>
              <a:t>6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4114" y="1672030"/>
            <a:ext cx="461073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70">
                <a:solidFill>
                  <a:srgbClr val="BFEBFF"/>
                </a:solidFill>
                <a:latin typeface="Tahoma"/>
                <a:cs typeface="Tahoma"/>
              </a:rPr>
              <a:t>Для</a:t>
            </a:r>
            <a:r>
              <a:rPr dirty="0" sz="1650" spc="-6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65">
                <a:solidFill>
                  <a:srgbClr val="BFEBFF"/>
                </a:solidFill>
                <a:latin typeface="Tahoma"/>
                <a:cs typeface="Tahoma"/>
              </a:rPr>
              <a:t>оплаты</a:t>
            </a:r>
            <a:r>
              <a:rPr dirty="0" sz="1650" spc="-6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кошельком</a:t>
            </a:r>
            <a:r>
              <a:rPr dirty="0" sz="1650" spc="-6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65">
                <a:solidFill>
                  <a:srgbClr val="BFEBFF"/>
                </a:solidFill>
                <a:latin typeface="Tahoma"/>
                <a:cs typeface="Tahoma"/>
              </a:rPr>
              <a:t>«Виртуальный</a:t>
            </a:r>
            <a:r>
              <a:rPr dirty="0" sz="1650" spc="-6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60">
                <a:solidFill>
                  <a:srgbClr val="BFEBFF"/>
                </a:solidFill>
                <a:latin typeface="Tahoma"/>
                <a:cs typeface="Tahoma"/>
              </a:rPr>
              <a:t>мир»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4114" y="1885899"/>
            <a:ext cx="157289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50">
                <a:solidFill>
                  <a:srgbClr val="BFEBFF"/>
                </a:solidFill>
                <a:latin typeface="Tahoma"/>
                <a:cs typeface="Tahoma"/>
              </a:rPr>
              <a:t>пополните</a:t>
            </a:r>
            <a:r>
              <a:rPr dirty="0" sz="1650" spc="-7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-20">
                <a:solidFill>
                  <a:srgbClr val="BFEBFF"/>
                </a:solidFill>
                <a:latin typeface="Tahoma"/>
                <a:cs typeface="Tahoma"/>
              </a:rPr>
              <a:t>его.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4114" y="2099768"/>
            <a:ext cx="447294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Нажмите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-45" b="1">
                <a:solidFill>
                  <a:srgbClr val="FFFFFF"/>
                </a:solidFill>
                <a:latin typeface="Tahoma"/>
                <a:cs typeface="Tahoma"/>
              </a:rPr>
              <a:t>→Пополнить</a:t>
            </a:r>
            <a:r>
              <a:rPr dirty="0" sz="165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60">
                <a:solidFill>
                  <a:srgbClr val="BFEBFF"/>
                </a:solidFill>
                <a:latin typeface="Tahoma"/>
                <a:cs typeface="Tahoma"/>
              </a:rPr>
              <a:t>в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0">
                <a:solidFill>
                  <a:srgbClr val="BFEBFF"/>
                </a:solidFill>
                <a:latin typeface="Tahoma"/>
                <a:cs typeface="Tahoma"/>
              </a:rPr>
              <a:t>личном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45">
                <a:solidFill>
                  <a:srgbClr val="BFEBFF"/>
                </a:solidFill>
                <a:latin typeface="Tahoma"/>
                <a:cs typeface="Tahoma"/>
              </a:rPr>
              <a:t>кабинете,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4114" y="2313637"/>
            <a:ext cx="491363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65">
                <a:solidFill>
                  <a:srgbClr val="BFEBFF"/>
                </a:solidFill>
                <a:latin typeface="Tahoma"/>
                <a:cs typeface="Tahoma"/>
              </a:rPr>
              <a:t>введите</a:t>
            </a:r>
            <a:r>
              <a:rPr dirty="0" sz="1650" spc="-1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40">
                <a:solidFill>
                  <a:srgbClr val="BFEBFF"/>
                </a:solidFill>
                <a:latin typeface="Tahoma"/>
                <a:cs typeface="Tahoma"/>
              </a:rPr>
              <a:t>сумму</a:t>
            </a:r>
            <a:r>
              <a:rPr dirty="0" sz="1650" spc="-1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55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5">
                <a:solidFill>
                  <a:srgbClr val="BFEBFF"/>
                </a:solidFill>
                <a:latin typeface="Tahoma"/>
                <a:cs typeface="Tahoma"/>
              </a:rPr>
              <a:t>e-</a:t>
            </a:r>
            <a:r>
              <a:rPr dirty="0" sz="1650">
                <a:solidFill>
                  <a:srgbClr val="BFEBFF"/>
                </a:solidFill>
                <a:latin typeface="Tahoma"/>
                <a:cs typeface="Tahoma"/>
              </a:rPr>
              <a:t>mail,</a:t>
            </a:r>
            <a:r>
              <a:rPr dirty="0" sz="1650" spc="-3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5">
                <a:solidFill>
                  <a:srgbClr val="BFEBFF"/>
                </a:solidFill>
                <a:latin typeface="Tahoma"/>
                <a:cs typeface="Tahoma"/>
              </a:rPr>
              <a:t>нажмите</a:t>
            </a:r>
            <a:r>
              <a:rPr dirty="0" sz="1650" spc="-1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→Пополнить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4114" y="2527506"/>
            <a:ext cx="422973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70">
                <a:solidFill>
                  <a:srgbClr val="BFEBFF"/>
                </a:solidFill>
                <a:latin typeface="Tahoma"/>
                <a:cs typeface="Tahoma"/>
              </a:rPr>
              <a:t>Заполните</a:t>
            </a:r>
            <a:r>
              <a:rPr dirty="0" sz="1650" spc="-6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5">
                <a:solidFill>
                  <a:srgbClr val="BFEBFF"/>
                </a:solidFill>
                <a:latin typeface="Tahoma"/>
                <a:cs typeface="Tahoma"/>
              </a:rPr>
              <a:t>данные</a:t>
            </a:r>
            <a:r>
              <a:rPr dirty="0" sz="1650" spc="-6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карты</a:t>
            </a:r>
            <a:r>
              <a:rPr dirty="0" sz="1650" spc="-5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55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5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65">
                <a:solidFill>
                  <a:srgbClr val="BFEBFF"/>
                </a:solidFill>
                <a:latin typeface="Tahoma"/>
                <a:cs typeface="Tahoma"/>
              </a:rPr>
              <a:t>подтвердите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4114" y="2741375"/>
            <a:ext cx="78676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55">
                <a:solidFill>
                  <a:srgbClr val="BFEBFF"/>
                </a:solidFill>
                <a:latin typeface="Tahoma"/>
                <a:cs typeface="Tahoma"/>
              </a:rPr>
              <a:t>платеж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5363" y="258169"/>
            <a:ext cx="5970905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229">
                <a:solidFill>
                  <a:srgbClr val="FFFFFF"/>
                </a:solidFill>
              </a:rPr>
              <a:t>СЕРВИС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185">
                <a:solidFill>
                  <a:srgbClr val="FFFFFF"/>
                </a:solidFill>
              </a:rPr>
              <a:t>ГИС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330">
                <a:solidFill>
                  <a:srgbClr val="FFFFFF"/>
                </a:solidFill>
              </a:rPr>
              <a:t>ЖКХ</a:t>
            </a:r>
            <a:endParaRPr sz="3750"/>
          </a:p>
        </p:txBody>
      </p:sp>
      <p:sp>
        <p:nvSpPr>
          <p:cNvPr id="11" name="object 11" descr=""/>
          <p:cNvSpPr txBox="1"/>
          <p:nvPr/>
        </p:nvSpPr>
        <p:spPr>
          <a:xfrm>
            <a:off x="2918900" y="835615"/>
            <a:ext cx="4855210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60" b="1">
                <a:solidFill>
                  <a:srgbClr val="FFFFFF"/>
                </a:solidFill>
                <a:latin typeface="Trebuchet MS"/>
                <a:cs typeface="Trebuchet MS"/>
              </a:rPr>
              <a:t>DOM.GOSUSLUGI.RU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7729" y="5352876"/>
            <a:ext cx="1520825" cy="148526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335280">
              <a:lnSpc>
                <a:spcPts val="1450"/>
              </a:lnSpc>
              <a:spcBef>
                <a:spcPts val="390"/>
              </a:spcBef>
            </a:pP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Информация </a:t>
            </a: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45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лицевой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455"/>
              </a:lnSpc>
            </a:pPr>
            <a:r>
              <a:rPr dirty="0" sz="1450" spc="55" i="1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dirty="0" sz="145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карты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595"/>
              </a:lnSpc>
              <a:spcBef>
                <a:spcPts val="750"/>
              </a:spcBef>
            </a:pPr>
            <a:r>
              <a:rPr dirty="0" sz="1450" spc="-20" i="1">
                <a:solidFill>
                  <a:srgbClr val="FFFFFF"/>
                </a:solidFill>
                <a:latin typeface="Trebuchet MS"/>
                <a:cs typeface="Trebuchet MS"/>
              </a:rPr>
              <a:t>Три</a:t>
            </a:r>
            <a:r>
              <a:rPr dirty="0" sz="14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цифры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ts val="1450"/>
              </a:lnSpc>
              <a:spcBef>
                <a:spcPts val="145"/>
              </a:spcBef>
            </a:pP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45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50" i="1">
                <a:solidFill>
                  <a:srgbClr val="FFFFFF"/>
                </a:solidFill>
                <a:latin typeface="Trebuchet MS"/>
                <a:cs typeface="Trebuchet MS"/>
              </a:rPr>
              <a:t>оборотной </a:t>
            </a:r>
            <a:r>
              <a:rPr dirty="0" sz="1450" spc="55" i="1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dirty="0" sz="145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карты </a:t>
            </a:r>
            <a:r>
              <a:rPr dirty="0" sz="1450" spc="80" i="1">
                <a:solidFill>
                  <a:srgbClr val="FFFFFF"/>
                </a:solidFill>
                <a:latin typeface="Trebuchet MS"/>
                <a:cs typeface="Trebuchet MS"/>
              </a:rPr>
              <a:t>(СVС</a:t>
            </a:r>
            <a:r>
              <a:rPr dirty="0" sz="145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20" i="1">
                <a:solidFill>
                  <a:srgbClr val="FFFFFF"/>
                </a:solidFill>
                <a:latin typeface="Trebuchet MS"/>
                <a:cs typeface="Trebuchet MS"/>
              </a:rPr>
              <a:t>код)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98843" y="3329883"/>
            <a:ext cx="5744210" cy="3463925"/>
            <a:chOff x="198843" y="3329883"/>
            <a:chExt cx="5744210" cy="3463925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843" y="3329883"/>
              <a:ext cx="5743603" cy="346358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478" y="3477861"/>
              <a:ext cx="4393493" cy="27772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4971" y="3594910"/>
              <a:ext cx="523310" cy="9626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233312" y="3597293"/>
            <a:ext cx="476884" cy="742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0">
                <a:solidFill>
                  <a:srgbClr val="0064B3"/>
                </a:solidFill>
                <a:latin typeface="Microsoft Sans Serif"/>
                <a:cs typeface="Microsoft Sans Serif"/>
              </a:rPr>
              <a:t>Фамилия</a:t>
            </a:r>
            <a:r>
              <a:rPr dirty="0" sz="300" spc="50">
                <a:solidFill>
                  <a:srgbClr val="0064B3"/>
                </a:solidFill>
                <a:latin typeface="Microsoft Sans Serif"/>
                <a:cs typeface="Microsoft Sans Serif"/>
              </a:rPr>
              <a:t> </a:t>
            </a:r>
            <a:r>
              <a:rPr dirty="0" sz="300">
                <a:solidFill>
                  <a:srgbClr val="0064B3"/>
                </a:solidFill>
                <a:latin typeface="Microsoft Sans Serif"/>
                <a:cs typeface="Microsoft Sans Serif"/>
              </a:rPr>
              <a:t>Имя</a:t>
            </a:r>
            <a:r>
              <a:rPr dirty="0" sz="300" spc="55">
                <a:solidFill>
                  <a:srgbClr val="0064B3"/>
                </a:solidFill>
                <a:latin typeface="Microsoft Sans Serif"/>
                <a:cs typeface="Microsoft Sans Serif"/>
              </a:rPr>
              <a:t> </a:t>
            </a:r>
            <a:r>
              <a:rPr dirty="0" sz="300" spc="-10">
                <a:solidFill>
                  <a:srgbClr val="0064B3"/>
                </a:solidFill>
                <a:latin typeface="Microsoft Sans Serif"/>
                <a:cs typeface="Microsoft Sans Serif"/>
              </a:rPr>
              <a:t>Отчество</a:t>
            </a:r>
            <a:endParaRPr sz="300">
              <a:latin typeface="Microsoft Sans Serif"/>
              <a:cs typeface="Microsoft Sans Serif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0" y="1742858"/>
            <a:ext cx="10693400" cy="5386070"/>
            <a:chOff x="0" y="1742858"/>
            <a:chExt cx="10693400" cy="5386070"/>
          </a:xfrm>
        </p:grpSpPr>
        <p:sp>
          <p:nvSpPr>
            <p:cNvPr id="19" name="object 19" descr=""/>
            <p:cNvSpPr/>
            <p:nvPr/>
          </p:nvSpPr>
          <p:spPr>
            <a:xfrm>
              <a:off x="2875950" y="4330468"/>
              <a:ext cx="1252855" cy="392430"/>
            </a:xfrm>
            <a:custGeom>
              <a:avLst/>
              <a:gdLst/>
              <a:ahLst/>
              <a:cxnLst/>
              <a:rect l="l" t="t" r="r" b="b"/>
              <a:pathLst>
                <a:path w="1252854" h="392429">
                  <a:moveTo>
                    <a:pt x="1154464" y="391852"/>
                  </a:moveTo>
                  <a:lnTo>
                    <a:pt x="98023" y="391852"/>
                  </a:lnTo>
                  <a:lnTo>
                    <a:pt x="59868" y="384149"/>
                  </a:lnTo>
                  <a:lnTo>
                    <a:pt x="28710" y="363141"/>
                  </a:lnTo>
                  <a:lnTo>
                    <a:pt x="7703" y="331983"/>
                  </a:lnTo>
                  <a:lnTo>
                    <a:pt x="0" y="293829"/>
                  </a:lnTo>
                  <a:lnTo>
                    <a:pt x="0" y="98023"/>
                  </a:lnTo>
                  <a:lnTo>
                    <a:pt x="7703" y="59868"/>
                  </a:lnTo>
                  <a:lnTo>
                    <a:pt x="28710" y="28710"/>
                  </a:lnTo>
                  <a:lnTo>
                    <a:pt x="59868" y="7703"/>
                  </a:lnTo>
                  <a:lnTo>
                    <a:pt x="98023" y="0"/>
                  </a:lnTo>
                  <a:lnTo>
                    <a:pt x="1154464" y="0"/>
                  </a:lnTo>
                  <a:lnTo>
                    <a:pt x="1192615" y="7703"/>
                  </a:lnTo>
                  <a:lnTo>
                    <a:pt x="1223774" y="28710"/>
                  </a:lnTo>
                  <a:lnTo>
                    <a:pt x="1244783" y="59868"/>
                  </a:lnTo>
                  <a:lnTo>
                    <a:pt x="1252488" y="98023"/>
                  </a:lnTo>
                  <a:lnTo>
                    <a:pt x="1252488" y="293829"/>
                  </a:lnTo>
                  <a:lnTo>
                    <a:pt x="1244783" y="331983"/>
                  </a:lnTo>
                  <a:lnTo>
                    <a:pt x="1223774" y="363141"/>
                  </a:lnTo>
                  <a:lnTo>
                    <a:pt x="1192615" y="384149"/>
                  </a:lnTo>
                  <a:lnTo>
                    <a:pt x="1154464" y="391852"/>
                  </a:lnTo>
                  <a:close/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2659" y="1742858"/>
              <a:ext cx="3903759" cy="25808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2650" y="2359211"/>
              <a:ext cx="3903768" cy="268504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128438" y="3117002"/>
              <a:ext cx="2040889" cy="1476375"/>
            </a:xfrm>
            <a:custGeom>
              <a:avLst/>
              <a:gdLst/>
              <a:ahLst/>
              <a:cxnLst/>
              <a:rect l="l" t="t" r="r" b="b"/>
              <a:pathLst>
                <a:path w="2040889" h="1476375">
                  <a:moveTo>
                    <a:pt x="0" y="1435916"/>
                  </a:moveTo>
                  <a:lnTo>
                    <a:pt x="52273" y="1446332"/>
                  </a:lnTo>
                  <a:lnTo>
                    <a:pt x="116902" y="1456983"/>
                  </a:lnTo>
                  <a:lnTo>
                    <a:pt x="192782" y="1466422"/>
                  </a:lnTo>
                  <a:lnTo>
                    <a:pt x="234596" y="1470235"/>
                  </a:lnTo>
                  <a:lnTo>
                    <a:pt x="278810" y="1473202"/>
                  </a:lnTo>
                  <a:lnTo>
                    <a:pt x="325285" y="1475144"/>
                  </a:lnTo>
                  <a:lnTo>
                    <a:pt x="373883" y="1475877"/>
                  </a:lnTo>
                  <a:lnTo>
                    <a:pt x="424467" y="1475223"/>
                  </a:lnTo>
                  <a:lnTo>
                    <a:pt x="476899" y="1473000"/>
                  </a:lnTo>
                  <a:lnTo>
                    <a:pt x="531040" y="1469028"/>
                  </a:lnTo>
                  <a:lnTo>
                    <a:pt x="586754" y="1463124"/>
                  </a:lnTo>
                  <a:lnTo>
                    <a:pt x="643902" y="1455110"/>
                  </a:lnTo>
                  <a:lnTo>
                    <a:pt x="702346" y="1444803"/>
                  </a:lnTo>
                  <a:lnTo>
                    <a:pt x="761948" y="1432023"/>
                  </a:lnTo>
                  <a:lnTo>
                    <a:pt x="822570" y="1416588"/>
                  </a:lnTo>
                  <a:lnTo>
                    <a:pt x="884076" y="1398320"/>
                  </a:lnTo>
                  <a:lnTo>
                    <a:pt x="946326" y="1377035"/>
                  </a:lnTo>
                  <a:lnTo>
                    <a:pt x="1009182" y="1352554"/>
                  </a:lnTo>
                  <a:lnTo>
                    <a:pt x="1072508" y="1324695"/>
                  </a:lnTo>
                  <a:lnTo>
                    <a:pt x="1133737" y="1294531"/>
                  </a:lnTo>
                  <a:lnTo>
                    <a:pt x="1192404" y="1262426"/>
                  </a:lnTo>
                  <a:lnTo>
                    <a:pt x="1248562" y="1228516"/>
                  </a:lnTo>
                  <a:lnTo>
                    <a:pt x="1302264" y="1192941"/>
                  </a:lnTo>
                  <a:lnTo>
                    <a:pt x="1353563" y="1155837"/>
                  </a:lnTo>
                  <a:lnTo>
                    <a:pt x="1402512" y="1117343"/>
                  </a:lnTo>
                  <a:lnTo>
                    <a:pt x="1449164" y="1077597"/>
                  </a:lnTo>
                  <a:lnTo>
                    <a:pt x="1493571" y="1036736"/>
                  </a:lnTo>
                  <a:lnTo>
                    <a:pt x="1535787" y="994899"/>
                  </a:lnTo>
                  <a:lnTo>
                    <a:pt x="1575865" y="952223"/>
                  </a:lnTo>
                  <a:lnTo>
                    <a:pt x="1613857" y="908846"/>
                  </a:lnTo>
                  <a:lnTo>
                    <a:pt x="1649817" y="864907"/>
                  </a:lnTo>
                  <a:lnTo>
                    <a:pt x="1683798" y="820542"/>
                  </a:lnTo>
                  <a:lnTo>
                    <a:pt x="1715852" y="775891"/>
                  </a:lnTo>
                  <a:lnTo>
                    <a:pt x="1746033" y="731090"/>
                  </a:lnTo>
                  <a:lnTo>
                    <a:pt x="1774393" y="686278"/>
                  </a:lnTo>
                  <a:lnTo>
                    <a:pt x="1800986" y="641592"/>
                  </a:lnTo>
                  <a:lnTo>
                    <a:pt x="1825864" y="597171"/>
                  </a:lnTo>
                  <a:lnTo>
                    <a:pt x="1849080" y="553152"/>
                  </a:lnTo>
                  <a:lnTo>
                    <a:pt x="1870688" y="509673"/>
                  </a:lnTo>
                  <a:lnTo>
                    <a:pt x="1890740" y="466873"/>
                  </a:lnTo>
                  <a:lnTo>
                    <a:pt x="1909289" y="424888"/>
                  </a:lnTo>
                  <a:lnTo>
                    <a:pt x="1926388" y="383857"/>
                  </a:lnTo>
                  <a:lnTo>
                    <a:pt x="1942091" y="343918"/>
                  </a:lnTo>
                  <a:lnTo>
                    <a:pt x="1956449" y="305209"/>
                  </a:lnTo>
                  <a:lnTo>
                    <a:pt x="1969517" y="267867"/>
                  </a:lnTo>
                  <a:lnTo>
                    <a:pt x="1991992" y="197838"/>
                  </a:lnTo>
                  <a:lnTo>
                    <a:pt x="2009938" y="134933"/>
                  </a:lnTo>
                  <a:lnTo>
                    <a:pt x="2023780" y="80257"/>
                  </a:lnTo>
                  <a:lnTo>
                    <a:pt x="2033941" y="34911"/>
                  </a:lnTo>
                  <a:lnTo>
                    <a:pt x="2037773" y="16082"/>
                  </a:lnTo>
                  <a:lnTo>
                    <a:pt x="2040845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3920" y="3088477"/>
              <a:ext cx="214403" cy="15076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889180"/>
              <a:ext cx="10693400" cy="523971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191552" y="5269139"/>
              <a:ext cx="2596515" cy="1524635"/>
            </a:xfrm>
            <a:custGeom>
              <a:avLst/>
              <a:gdLst/>
              <a:ahLst/>
              <a:cxnLst/>
              <a:rect l="l" t="t" r="r" b="b"/>
              <a:pathLst>
                <a:path w="2596515" h="1524634">
                  <a:moveTo>
                    <a:pt x="2498676" y="0"/>
                  </a:moveTo>
                  <a:lnTo>
                    <a:pt x="97604" y="0"/>
                  </a:lnTo>
                  <a:lnTo>
                    <a:pt x="59609" y="7669"/>
                  </a:lnTo>
                  <a:lnTo>
                    <a:pt x="28584" y="28584"/>
                  </a:lnTo>
                  <a:lnTo>
                    <a:pt x="7669" y="59609"/>
                  </a:lnTo>
                  <a:lnTo>
                    <a:pt x="0" y="97604"/>
                  </a:lnTo>
                  <a:lnTo>
                    <a:pt x="0" y="1426711"/>
                  </a:lnTo>
                  <a:lnTo>
                    <a:pt x="7669" y="1464707"/>
                  </a:lnTo>
                  <a:lnTo>
                    <a:pt x="28584" y="1495735"/>
                  </a:lnTo>
                  <a:lnTo>
                    <a:pt x="59609" y="1516654"/>
                  </a:lnTo>
                  <a:lnTo>
                    <a:pt x="97604" y="1524324"/>
                  </a:lnTo>
                  <a:lnTo>
                    <a:pt x="2498676" y="1524324"/>
                  </a:lnTo>
                  <a:lnTo>
                    <a:pt x="2536666" y="1516654"/>
                  </a:lnTo>
                  <a:lnTo>
                    <a:pt x="2567687" y="1495735"/>
                  </a:lnTo>
                  <a:lnTo>
                    <a:pt x="2588602" y="1464707"/>
                  </a:lnTo>
                  <a:lnTo>
                    <a:pt x="2596271" y="1426711"/>
                  </a:lnTo>
                  <a:lnTo>
                    <a:pt x="2596271" y="97604"/>
                  </a:lnTo>
                  <a:lnTo>
                    <a:pt x="2588602" y="59609"/>
                  </a:lnTo>
                  <a:lnTo>
                    <a:pt x="2567687" y="28584"/>
                  </a:lnTo>
                  <a:lnTo>
                    <a:pt x="2536666" y="7669"/>
                  </a:lnTo>
                  <a:lnTo>
                    <a:pt x="2498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98315" y="5276354"/>
              <a:ext cx="2584450" cy="1517650"/>
            </a:xfrm>
            <a:custGeom>
              <a:avLst/>
              <a:gdLst/>
              <a:ahLst/>
              <a:cxnLst/>
              <a:rect l="l" t="t" r="r" b="b"/>
              <a:pathLst>
                <a:path w="2584450" h="1517650">
                  <a:moveTo>
                    <a:pt x="2512987" y="0"/>
                  </a:moveTo>
                  <a:lnTo>
                    <a:pt x="71004" y="0"/>
                  </a:lnTo>
                  <a:lnTo>
                    <a:pt x="66067" y="481"/>
                  </a:lnTo>
                  <a:lnTo>
                    <a:pt x="26029" y="18533"/>
                  </a:lnTo>
                  <a:lnTo>
                    <a:pt x="3876" y="51524"/>
                  </a:lnTo>
                  <a:lnTo>
                    <a:pt x="0" y="71004"/>
                  </a:lnTo>
                  <a:lnTo>
                    <a:pt x="0" y="1448989"/>
                  </a:lnTo>
                  <a:lnTo>
                    <a:pt x="21821" y="1488520"/>
                  </a:lnTo>
                  <a:lnTo>
                    <a:pt x="90840" y="1517110"/>
                  </a:lnTo>
                  <a:lnTo>
                    <a:pt x="2491912" y="1517110"/>
                  </a:lnTo>
                  <a:lnTo>
                    <a:pt x="2529902" y="1509439"/>
                  </a:lnTo>
                  <a:lnTo>
                    <a:pt x="2560924" y="1488520"/>
                  </a:lnTo>
                  <a:lnTo>
                    <a:pt x="2581838" y="1457493"/>
                  </a:lnTo>
                  <a:lnTo>
                    <a:pt x="2584009" y="1446737"/>
                  </a:lnTo>
                  <a:lnTo>
                    <a:pt x="2584009" y="71004"/>
                  </a:lnTo>
                  <a:lnTo>
                    <a:pt x="2561057" y="21567"/>
                  </a:lnTo>
                  <a:lnTo>
                    <a:pt x="2527726" y="2423"/>
                  </a:lnTo>
                  <a:lnTo>
                    <a:pt x="2512987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060321" y="5663950"/>
              <a:ext cx="570230" cy="198120"/>
            </a:xfrm>
            <a:custGeom>
              <a:avLst/>
              <a:gdLst/>
              <a:ahLst/>
              <a:cxnLst/>
              <a:rect l="l" t="t" r="r" b="b"/>
              <a:pathLst>
                <a:path w="570229" h="198120">
                  <a:moveTo>
                    <a:pt x="556816" y="0"/>
                  </a:moveTo>
                  <a:lnTo>
                    <a:pt x="13188" y="0"/>
                  </a:lnTo>
                  <a:lnTo>
                    <a:pt x="11237" y="392"/>
                  </a:lnTo>
                  <a:lnTo>
                    <a:pt x="0" y="13188"/>
                  </a:lnTo>
                  <a:lnTo>
                    <a:pt x="0" y="182403"/>
                  </a:lnTo>
                  <a:lnTo>
                    <a:pt x="0" y="184417"/>
                  </a:lnTo>
                  <a:lnTo>
                    <a:pt x="13188" y="197606"/>
                  </a:lnTo>
                  <a:lnTo>
                    <a:pt x="556816" y="197606"/>
                  </a:lnTo>
                  <a:lnTo>
                    <a:pt x="569996" y="184417"/>
                  </a:lnTo>
                  <a:lnTo>
                    <a:pt x="569996" y="13188"/>
                  </a:lnTo>
                  <a:lnTo>
                    <a:pt x="558750" y="392"/>
                  </a:lnTo>
                  <a:lnTo>
                    <a:pt x="556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047621" y="5421600"/>
            <a:ext cx="584200" cy="413384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00" spc="-10">
                <a:solidFill>
                  <a:srgbClr val="A8A8A8"/>
                </a:solidFill>
                <a:latin typeface="Tahoma"/>
                <a:cs typeface="Tahoma"/>
              </a:rPr>
              <a:t>МЕСЯЦ/ГОД</a:t>
            </a:r>
            <a:endParaRPr sz="800">
              <a:latin typeface="Tahoma"/>
              <a:cs typeface="Tahoma"/>
            </a:endParaRPr>
          </a:p>
          <a:p>
            <a:pPr marL="50165">
              <a:lnSpc>
                <a:spcPct val="100000"/>
              </a:lnSpc>
              <a:spcBef>
                <a:spcPts val="595"/>
              </a:spcBef>
            </a:pPr>
            <a:r>
              <a:rPr dirty="0" sz="800" spc="-10">
                <a:latin typeface="Microsoft Sans Serif"/>
                <a:cs typeface="Microsoft Sans Serif"/>
              </a:rPr>
              <a:t>11/24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6350314" y="5663950"/>
            <a:ext cx="1596390" cy="213360"/>
            <a:chOff x="6350314" y="5663950"/>
            <a:chExt cx="1596390" cy="213360"/>
          </a:xfrm>
        </p:grpSpPr>
        <p:sp>
          <p:nvSpPr>
            <p:cNvPr id="30" name="object 30" descr=""/>
            <p:cNvSpPr/>
            <p:nvPr/>
          </p:nvSpPr>
          <p:spPr>
            <a:xfrm>
              <a:off x="6350314" y="5663950"/>
              <a:ext cx="1596390" cy="205740"/>
            </a:xfrm>
            <a:custGeom>
              <a:avLst/>
              <a:gdLst/>
              <a:ahLst/>
              <a:cxnLst/>
              <a:rect l="l" t="t" r="r" b="b"/>
              <a:pathLst>
                <a:path w="1596390" h="205739">
                  <a:moveTo>
                    <a:pt x="1582817" y="0"/>
                  </a:moveTo>
                  <a:lnTo>
                    <a:pt x="13188" y="0"/>
                  </a:lnTo>
                  <a:lnTo>
                    <a:pt x="11245" y="383"/>
                  </a:lnTo>
                  <a:lnTo>
                    <a:pt x="0" y="13179"/>
                  </a:lnTo>
                  <a:lnTo>
                    <a:pt x="0" y="197597"/>
                  </a:lnTo>
                  <a:lnTo>
                    <a:pt x="0" y="198604"/>
                  </a:lnTo>
                  <a:lnTo>
                    <a:pt x="13188" y="205198"/>
                  </a:lnTo>
                  <a:lnTo>
                    <a:pt x="1582817" y="205198"/>
                  </a:lnTo>
                  <a:lnTo>
                    <a:pt x="1596006" y="198604"/>
                  </a:lnTo>
                  <a:lnTo>
                    <a:pt x="1596006" y="13179"/>
                  </a:lnTo>
                  <a:lnTo>
                    <a:pt x="1584751" y="383"/>
                  </a:lnTo>
                  <a:lnTo>
                    <a:pt x="1582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350323" y="5861548"/>
              <a:ext cx="1596390" cy="15240"/>
            </a:xfrm>
            <a:custGeom>
              <a:avLst/>
              <a:gdLst/>
              <a:ahLst/>
              <a:cxnLst/>
              <a:rect l="l" t="t" r="r" b="b"/>
              <a:pathLst>
                <a:path w="1596390" h="15239">
                  <a:moveTo>
                    <a:pt x="1596006" y="0"/>
                  </a:moveTo>
                  <a:lnTo>
                    <a:pt x="0" y="0"/>
                  </a:lnTo>
                  <a:lnTo>
                    <a:pt x="0" y="4206"/>
                  </a:lnTo>
                  <a:lnTo>
                    <a:pt x="1479" y="7779"/>
                  </a:lnTo>
                  <a:lnTo>
                    <a:pt x="7414" y="13723"/>
                  </a:lnTo>
                  <a:lnTo>
                    <a:pt x="10974" y="15202"/>
                  </a:lnTo>
                  <a:lnTo>
                    <a:pt x="1585013" y="15202"/>
                  </a:lnTo>
                  <a:lnTo>
                    <a:pt x="1588574" y="13723"/>
                  </a:lnTo>
                  <a:lnTo>
                    <a:pt x="1594509" y="7779"/>
                  </a:lnTo>
                  <a:lnTo>
                    <a:pt x="1595997" y="4206"/>
                  </a:lnTo>
                  <a:lnTo>
                    <a:pt x="1596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6337614" y="5414123"/>
            <a:ext cx="1365250" cy="42100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800">
                <a:solidFill>
                  <a:srgbClr val="303030"/>
                </a:solidFill>
                <a:latin typeface="Microsoft Sans Serif"/>
                <a:cs typeface="Microsoft Sans Serif"/>
              </a:rPr>
              <a:t>Номер</a:t>
            </a:r>
            <a:r>
              <a:rPr dirty="0" sz="800" spc="75">
                <a:solidFill>
                  <a:srgbClr val="303030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303030"/>
                </a:solidFill>
                <a:latin typeface="Microsoft Sans Serif"/>
                <a:cs typeface="Microsoft Sans Serif"/>
              </a:rPr>
              <a:t>карты</a:t>
            </a:r>
            <a:endParaRPr sz="800">
              <a:latin typeface="Microsoft Sans Serif"/>
              <a:cs typeface="Microsoft Sans Serif"/>
            </a:endParaRPr>
          </a:p>
          <a:p>
            <a:pPr marL="50165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latin typeface="Microsoft Sans Serif"/>
                <a:cs typeface="Microsoft Sans Serif"/>
              </a:rPr>
              <a:t>0000</a:t>
            </a:r>
            <a:r>
              <a:rPr dirty="0" sz="800" spc="55">
                <a:latin typeface="Microsoft Sans Serif"/>
                <a:cs typeface="Microsoft Sans Serif"/>
              </a:rPr>
              <a:t> </a:t>
            </a:r>
            <a:r>
              <a:rPr dirty="0" sz="800">
                <a:latin typeface="Microsoft Sans Serif"/>
                <a:cs typeface="Microsoft Sans Serif"/>
              </a:rPr>
              <a:t>0000</a:t>
            </a:r>
            <a:r>
              <a:rPr dirty="0" sz="800" spc="60">
                <a:latin typeface="Microsoft Sans Serif"/>
                <a:cs typeface="Microsoft Sans Serif"/>
              </a:rPr>
              <a:t> </a:t>
            </a:r>
            <a:r>
              <a:rPr dirty="0" sz="800">
                <a:latin typeface="Microsoft Sans Serif"/>
                <a:cs typeface="Microsoft Sans Serif"/>
              </a:rPr>
              <a:t>0000</a:t>
            </a:r>
            <a:r>
              <a:rPr dirty="0" sz="800" spc="60">
                <a:latin typeface="Microsoft Sans Serif"/>
                <a:cs typeface="Microsoft Sans Serif"/>
              </a:rPr>
              <a:t> </a:t>
            </a:r>
            <a:r>
              <a:rPr dirty="0" sz="800">
                <a:latin typeface="Microsoft Sans Serif"/>
                <a:cs typeface="Microsoft Sans Serif"/>
              </a:rPr>
              <a:t>0000</a:t>
            </a:r>
            <a:r>
              <a:rPr dirty="0" sz="800" spc="60">
                <a:latin typeface="Microsoft Sans Serif"/>
                <a:cs typeface="Microsoft Sans Serif"/>
              </a:rPr>
              <a:t> </a:t>
            </a:r>
            <a:r>
              <a:rPr dirty="0" sz="800" spc="-20">
                <a:latin typeface="Microsoft Sans Serif"/>
                <a:cs typeface="Microsoft Sans Serif"/>
              </a:rPr>
              <a:t>0000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6350314" y="6249149"/>
            <a:ext cx="1596390" cy="198120"/>
          </a:xfrm>
          <a:custGeom>
            <a:avLst/>
            <a:gdLst/>
            <a:ahLst/>
            <a:cxnLst/>
            <a:rect l="l" t="t" r="r" b="b"/>
            <a:pathLst>
              <a:path w="1596390" h="198120">
                <a:moveTo>
                  <a:pt x="1582817" y="0"/>
                </a:moveTo>
                <a:lnTo>
                  <a:pt x="13188" y="0"/>
                </a:lnTo>
                <a:lnTo>
                  <a:pt x="11245" y="392"/>
                </a:lnTo>
                <a:lnTo>
                  <a:pt x="0" y="13188"/>
                </a:lnTo>
                <a:lnTo>
                  <a:pt x="0" y="182403"/>
                </a:lnTo>
                <a:lnTo>
                  <a:pt x="0" y="184417"/>
                </a:lnTo>
                <a:lnTo>
                  <a:pt x="13188" y="197606"/>
                </a:lnTo>
                <a:lnTo>
                  <a:pt x="1582817" y="197606"/>
                </a:lnTo>
                <a:lnTo>
                  <a:pt x="1596006" y="184417"/>
                </a:lnTo>
                <a:lnTo>
                  <a:pt x="1596006" y="13188"/>
                </a:lnTo>
                <a:lnTo>
                  <a:pt x="1584751" y="392"/>
                </a:lnTo>
                <a:lnTo>
                  <a:pt x="1582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6375620" y="6266852"/>
            <a:ext cx="689610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latin typeface="Microsoft Sans Serif"/>
                <a:cs typeface="Microsoft Sans Serif"/>
              </a:rPr>
              <a:t>IVAN</a:t>
            </a:r>
            <a:r>
              <a:rPr dirty="0" sz="800" spc="15">
                <a:latin typeface="Microsoft Sans Serif"/>
                <a:cs typeface="Microsoft Sans Serif"/>
              </a:rPr>
              <a:t> </a:t>
            </a:r>
            <a:r>
              <a:rPr dirty="0" sz="800" spc="-10">
                <a:latin typeface="Microsoft Sans Serif"/>
                <a:cs typeface="Microsoft Sans Serif"/>
              </a:rPr>
              <a:t>IVANOV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337623" y="6038852"/>
            <a:ext cx="841375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>
                <a:solidFill>
                  <a:srgbClr val="A8A8A8"/>
                </a:solidFill>
                <a:latin typeface="Microsoft Sans Serif"/>
                <a:cs typeface="Microsoft Sans Serif"/>
              </a:rPr>
              <a:t>Владелец</a:t>
            </a:r>
            <a:r>
              <a:rPr dirty="0" sz="800" spc="165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A8A8A8"/>
                </a:solidFill>
                <a:latin typeface="Microsoft Sans Serif"/>
                <a:cs typeface="Microsoft Sans Serif"/>
              </a:rPr>
              <a:t>карты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8060317" y="6249141"/>
            <a:ext cx="570230" cy="213360"/>
            <a:chOff x="8060317" y="6249141"/>
            <a:chExt cx="570230" cy="213360"/>
          </a:xfrm>
        </p:grpSpPr>
        <p:sp>
          <p:nvSpPr>
            <p:cNvPr id="37" name="object 37" descr=""/>
            <p:cNvSpPr/>
            <p:nvPr/>
          </p:nvSpPr>
          <p:spPr>
            <a:xfrm>
              <a:off x="8064127" y="6252951"/>
              <a:ext cx="562610" cy="205740"/>
            </a:xfrm>
            <a:custGeom>
              <a:avLst/>
              <a:gdLst/>
              <a:ahLst/>
              <a:cxnLst/>
              <a:rect l="l" t="t" r="r" b="b"/>
              <a:pathLst>
                <a:path w="562609" h="205739">
                  <a:moveTo>
                    <a:pt x="552512" y="0"/>
                  </a:moveTo>
                  <a:lnTo>
                    <a:pt x="9882" y="0"/>
                  </a:lnTo>
                  <a:lnTo>
                    <a:pt x="8438" y="285"/>
                  </a:lnTo>
                  <a:lnTo>
                    <a:pt x="0" y="9891"/>
                  </a:lnTo>
                  <a:lnTo>
                    <a:pt x="0" y="193800"/>
                  </a:lnTo>
                  <a:lnTo>
                    <a:pt x="0" y="195315"/>
                  </a:lnTo>
                  <a:lnTo>
                    <a:pt x="9882" y="205198"/>
                  </a:lnTo>
                  <a:lnTo>
                    <a:pt x="552512" y="205198"/>
                  </a:lnTo>
                  <a:lnTo>
                    <a:pt x="562404" y="195315"/>
                  </a:lnTo>
                  <a:lnTo>
                    <a:pt x="562404" y="9891"/>
                  </a:lnTo>
                  <a:lnTo>
                    <a:pt x="553965" y="285"/>
                  </a:lnTo>
                  <a:lnTo>
                    <a:pt x="55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064127" y="6252951"/>
              <a:ext cx="562610" cy="205740"/>
            </a:xfrm>
            <a:custGeom>
              <a:avLst/>
              <a:gdLst/>
              <a:ahLst/>
              <a:cxnLst/>
              <a:rect l="l" t="t" r="r" b="b"/>
              <a:pathLst>
                <a:path w="562609" h="205739">
                  <a:moveTo>
                    <a:pt x="0" y="193800"/>
                  </a:moveTo>
                  <a:lnTo>
                    <a:pt x="0" y="11397"/>
                  </a:lnTo>
                  <a:lnTo>
                    <a:pt x="0" y="9891"/>
                  </a:lnTo>
                  <a:lnTo>
                    <a:pt x="285" y="8438"/>
                  </a:lnTo>
                  <a:lnTo>
                    <a:pt x="864" y="7039"/>
                  </a:lnTo>
                  <a:lnTo>
                    <a:pt x="1443" y="5640"/>
                  </a:lnTo>
                  <a:lnTo>
                    <a:pt x="2272" y="4411"/>
                  </a:lnTo>
                  <a:lnTo>
                    <a:pt x="9882" y="0"/>
                  </a:lnTo>
                  <a:lnTo>
                    <a:pt x="11397" y="0"/>
                  </a:lnTo>
                  <a:lnTo>
                    <a:pt x="550997" y="0"/>
                  </a:lnTo>
                  <a:lnTo>
                    <a:pt x="552512" y="0"/>
                  </a:lnTo>
                  <a:lnTo>
                    <a:pt x="553965" y="285"/>
                  </a:lnTo>
                  <a:lnTo>
                    <a:pt x="555364" y="864"/>
                  </a:lnTo>
                  <a:lnTo>
                    <a:pt x="556763" y="1443"/>
                  </a:lnTo>
                  <a:lnTo>
                    <a:pt x="561530" y="7039"/>
                  </a:lnTo>
                  <a:lnTo>
                    <a:pt x="562110" y="8438"/>
                  </a:lnTo>
                  <a:lnTo>
                    <a:pt x="562404" y="9891"/>
                  </a:lnTo>
                  <a:lnTo>
                    <a:pt x="562404" y="11397"/>
                  </a:lnTo>
                  <a:lnTo>
                    <a:pt x="562404" y="193800"/>
                  </a:lnTo>
                  <a:lnTo>
                    <a:pt x="562404" y="195315"/>
                  </a:lnTo>
                  <a:lnTo>
                    <a:pt x="562110" y="196768"/>
                  </a:lnTo>
                  <a:lnTo>
                    <a:pt x="561530" y="198167"/>
                  </a:lnTo>
                  <a:lnTo>
                    <a:pt x="560960" y="199566"/>
                  </a:lnTo>
                  <a:lnTo>
                    <a:pt x="555364" y="204334"/>
                  </a:lnTo>
                  <a:lnTo>
                    <a:pt x="553965" y="204913"/>
                  </a:lnTo>
                  <a:lnTo>
                    <a:pt x="552512" y="205198"/>
                  </a:lnTo>
                  <a:lnTo>
                    <a:pt x="550997" y="205198"/>
                  </a:lnTo>
                  <a:lnTo>
                    <a:pt x="11397" y="205198"/>
                  </a:lnTo>
                  <a:lnTo>
                    <a:pt x="9882" y="205198"/>
                  </a:lnTo>
                  <a:lnTo>
                    <a:pt x="8438" y="204913"/>
                  </a:lnTo>
                  <a:lnTo>
                    <a:pt x="7039" y="204334"/>
                  </a:lnTo>
                  <a:lnTo>
                    <a:pt x="5640" y="203754"/>
                  </a:lnTo>
                  <a:lnTo>
                    <a:pt x="864" y="198167"/>
                  </a:lnTo>
                  <a:lnTo>
                    <a:pt x="285" y="196768"/>
                  </a:lnTo>
                  <a:lnTo>
                    <a:pt x="0" y="195315"/>
                  </a:lnTo>
                  <a:lnTo>
                    <a:pt x="0" y="193800"/>
                  </a:lnTo>
                </a:path>
              </a:pathLst>
            </a:custGeom>
            <a:ln w="7601">
              <a:solidFill>
                <a:srgbClr val="6D6E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8072146" y="6274452"/>
            <a:ext cx="546735" cy="153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latin typeface="Microsoft Sans Serif"/>
                <a:cs typeface="Microsoft Sans Serif"/>
              </a:rPr>
              <a:t>101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812499" y="6066739"/>
            <a:ext cx="83121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solidFill>
                  <a:srgbClr val="A8A8A8"/>
                </a:solidFill>
                <a:latin typeface="Tahoma"/>
                <a:cs typeface="Tahoma"/>
              </a:rPr>
              <a:t>CVV2/CVC2/ППК2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0" y="4703420"/>
            <a:ext cx="10693400" cy="2360295"/>
            <a:chOff x="0" y="4703420"/>
            <a:chExt cx="10693400" cy="2360295"/>
          </a:xfrm>
        </p:grpSpPr>
        <p:sp>
          <p:nvSpPr>
            <p:cNvPr id="42" name="object 42" descr=""/>
            <p:cNvSpPr/>
            <p:nvPr/>
          </p:nvSpPr>
          <p:spPr>
            <a:xfrm>
              <a:off x="6191552" y="5269130"/>
              <a:ext cx="2596515" cy="1524635"/>
            </a:xfrm>
            <a:custGeom>
              <a:avLst/>
              <a:gdLst/>
              <a:ahLst/>
              <a:cxnLst/>
              <a:rect l="l" t="t" r="r" b="b"/>
              <a:pathLst>
                <a:path w="2596515" h="1524634">
                  <a:moveTo>
                    <a:pt x="2498676" y="1524333"/>
                  </a:moveTo>
                  <a:lnTo>
                    <a:pt x="97604" y="1524333"/>
                  </a:lnTo>
                  <a:lnTo>
                    <a:pt x="59609" y="1516664"/>
                  </a:lnTo>
                  <a:lnTo>
                    <a:pt x="28584" y="1495748"/>
                  </a:lnTo>
                  <a:lnTo>
                    <a:pt x="7669" y="1464724"/>
                  </a:lnTo>
                  <a:lnTo>
                    <a:pt x="0" y="1426729"/>
                  </a:lnTo>
                  <a:lnTo>
                    <a:pt x="0" y="97613"/>
                  </a:lnTo>
                  <a:lnTo>
                    <a:pt x="7669" y="59616"/>
                  </a:lnTo>
                  <a:lnTo>
                    <a:pt x="28584" y="28589"/>
                  </a:lnTo>
                  <a:lnTo>
                    <a:pt x="59609" y="7670"/>
                  </a:lnTo>
                  <a:lnTo>
                    <a:pt x="97604" y="0"/>
                  </a:lnTo>
                  <a:lnTo>
                    <a:pt x="2498676" y="0"/>
                  </a:lnTo>
                  <a:lnTo>
                    <a:pt x="2536666" y="7670"/>
                  </a:lnTo>
                  <a:lnTo>
                    <a:pt x="2567687" y="28589"/>
                  </a:lnTo>
                  <a:lnTo>
                    <a:pt x="2588602" y="59616"/>
                  </a:lnTo>
                  <a:lnTo>
                    <a:pt x="2596271" y="97613"/>
                  </a:lnTo>
                  <a:lnTo>
                    <a:pt x="2596271" y="1426729"/>
                  </a:lnTo>
                  <a:lnTo>
                    <a:pt x="2588602" y="1464724"/>
                  </a:lnTo>
                  <a:lnTo>
                    <a:pt x="2567687" y="1495748"/>
                  </a:lnTo>
                  <a:lnTo>
                    <a:pt x="2536666" y="1516664"/>
                  </a:lnTo>
                  <a:lnTo>
                    <a:pt x="2498676" y="1524333"/>
                  </a:lnTo>
                  <a:close/>
                </a:path>
              </a:pathLst>
            </a:custGeom>
            <a:ln w="8831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278279" y="4716787"/>
              <a:ext cx="738505" cy="295275"/>
            </a:xfrm>
            <a:custGeom>
              <a:avLst/>
              <a:gdLst/>
              <a:ahLst/>
              <a:cxnLst/>
              <a:rect l="l" t="t" r="r" b="b"/>
              <a:pathLst>
                <a:path w="738504" h="295275">
                  <a:moveTo>
                    <a:pt x="640252" y="294675"/>
                  </a:moveTo>
                  <a:lnTo>
                    <a:pt x="98023" y="294675"/>
                  </a:lnTo>
                  <a:lnTo>
                    <a:pt x="59868" y="286972"/>
                  </a:lnTo>
                  <a:lnTo>
                    <a:pt x="28710" y="265965"/>
                  </a:lnTo>
                  <a:lnTo>
                    <a:pt x="7703" y="234807"/>
                  </a:lnTo>
                  <a:lnTo>
                    <a:pt x="0" y="196652"/>
                  </a:lnTo>
                  <a:lnTo>
                    <a:pt x="0" y="98023"/>
                  </a:lnTo>
                  <a:lnTo>
                    <a:pt x="7703" y="59864"/>
                  </a:lnTo>
                  <a:lnTo>
                    <a:pt x="28710" y="28707"/>
                  </a:lnTo>
                  <a:lnTo>
                    <a:pt x="59868" y="7702"/>
                  </a:lnTo>
                  <a:lnTo>
                    <a:pt x="98023" y="0"/>
                  </a:lnTo>
                  <a:lnTo>
                    <a:pt x="640252" y="0"/>
                  </a:lnTo>
                  <a:lnTo>
                    <a:pt x="678407" y="7702"/>
                  </a:lnTo>
                  <a:lnTo>
                    <a:pt x="709565" y="28707"/>
                  </a:lnTo>
                  <a:lnTo>
                    <a:pt x="730572" y="59864"/>
                  </a:lnTo>
                  <a:lnTo>
                    <a:pt x="738275" y="98023"/>
                  </a:lnTo>
                  <a:lnTo>
                    <a:pt x="738275" y="196652"/>
                  </a:lnTo>
                  <a:lnTo>
                    <a:pt x="730572" y="234807"/>
                  </a:lnTo>
                  <a:lnTo>
                    <a:pt x="709565" y="265965"/>
                  </a:lnTo>
                  <a:lnTo>
                    <a:pt x="678407" y="286972"/>
                  </a:lnTo>
                  <a:lnTo>
                    <a:pt x="640252" y="294675"/>
                  </a:lnTo>
                  <a:close/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513680" y="4834408"/>
              <a:ext cx="765175" cy="405130"/>
            </a:xfrm>
            <a:custGeom>
              <a:avLst/>
              <a:gdLst/>
              <a:ahLst/>
              <a:cxnLst/>
              <a:rect l="l" t="t" r="r" b="b"/>
              <a:pathLst>
                <a:path w="765175" h="405129">
                  <a:moveTo>
                    <a:pt x="764581" y="34751"/>
                  </a:moveTo>
                  <a:lnTo>
                    <a:pt x="707588" y="18860"/>
                  </a:lnTo>
                  <a:lnTo>
                    <a:pt x="630391" y="5405"/>
                  </a:lnTo>
                  <a:lnTo>
                    <a:pt x="583057" y="1142"/>
                  </a:lnTo>
                  <a:lnTo>
                    <a:pt x="531246" y="0"/>
                  </a:lnTo>
                  <a:lnTo>
                    <a:pt x="475965" y="3084"/>
                  </a:lnTo>
                  <a:lnTo>
                    <a:pt x="418223" y="11503"/>
                  </a:lnTo>
                  <a:lnTo>
                    <a:pt x="359030" y="26365"/>
                  </a:lnTo>
                  <a:lnTo>
                    <a:pt x="299392" y="48777"/>
                  </a:lnTo>
                  <a:lnTo>
                    <a:pt x="240320" y="79847"/>
                  </a:lnTo>
                  <a:lnTo>
                    <a:pt x="182822" y="120682"/>
                  </a:lnTo>
                  <a:lnTo>
                    <a:pt x="137167" y="162725"/>
                  </a:lnTo>
                  <a:lnTo>
                    <a:pt x="99210" y="206612"/>
                  </a:lnTo>
                  <a:lnTo>
                    <a:pt x="68238" y="250950"/>
                  </a:lnTo>
                  <a:lnTo>
                    <a:pt x="43542" y="294346"/>
                  </a:lnTo>
                  <a:lnTo>
                    <a:pt x="24410" y="335409"/>
                  </a:lnTo>
                  <a:lnTo>
                    <a:pt x="10133" y="372747"/>
                  </a:lnTo>
                  <a:lnTo>
                    <a:pt x="0" y="404967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38246" y="5110707"/>
              <a:ext cx="208201" cy="15672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8715019" y="5699845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210268" y="0"/>
                  </a:moveTo>
                  <a:lnTo>
                    <a:pt x="0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686049" y="5590513"/>
              <a:ext cx="135890" cy="219075"/>
            </a:xfrm>
            <a:custGeom>
              <a:avLst/>
              <a:gdLst/>
              <a:ahLst/>
              <a:cxnLst/>
              <a:rect l="l" t="t" r="r" b="b"/>
              <a:pathLst>
                <a:path w="135890" h="219075">
                  <a:moveTo>
                    <a:pt x="117574" y="0"/>
                  </a:moveTo>
                  <a:lnTo>
                    <a:pt x="0" y="109304"/>
                  </a:lnTo>
                  <a:lnTo>
                    <a:pt x="117574" y="218636"/>
                  </a:lnTo>
                  <a:lnTo>
                    <a:pt x="135806" y="199058"/>
                  </a:lnTo>
                  <a:lnTo>
                    <a:pt x="39253" y="109304"/>
                  </a:lnTo>
                  <a:lnTo>
                    <a:pt x="135806" y="19577"/>
                  </a:lnTo>
                  <a:lnTo>
                    <a:pt x="117574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715019" y="6339635"/>
              <a:ext cx="210820" cy="0"/>
            </a:xfrm>
            <a:custGeom>
              <a:avLst/>
              <a:gdLst/>
              <a:ahLst/>
              <a:cxnLst/>
              <a:rect l="l" t="t" r="r" b="b"/>
              <a:pathLst>
                <a:path w="210820" h="0">
                  <a:moveTo>
                    <a:pt x="210268" y="0"/>
                  </a:moveTo>
                  <a:lnTo>
                    <a:pt x="0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686049" y="6230302"/>
              <a:ext cx="135890" cy="219075"/>
            </a:xfrm>
            <a:custGeom>
              <a:avLst/>
              <a:gdLst/>
              <a:ahLst/>
              <a:cxnLst/>
              <a:rect l="l" t="t" r="r" b="b"/>
              <a:pathLst>
                <a:path w="135890" h="219075">
                  <a:moveTo>
                    <a:pt x="117574" y="0"/>
                  </a:moveTo>
                  <a:lnTo>
                    <a:pt x="0" y="109313"/>
                  </a:lnTo>
                  <a:lnTo>
                    <a:pt x="117574" y="218645"/>
                  </a:lnTo>
                  <a:lnTo>
                    <a:pt x="135806" y="199067"/>
                  </a:lnTo>
                  <a:lnTo>
                    <a:pt x="39253" y="109313"/>
                  </a:lnTo>
                  <a:lnTo>
                    <a:pt x="135806" y="19577"/>
                  </a:lnTo>
                  <a:lnTo>
                    <a:pt x="117574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54" name="object 54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baseline="-17361" sz="1200" spc="-270">
                <a:latin typeface="Microsoft Sans Serif"/>
                <a:cs typeface="Microsoft Sans Serif"/>
              </a:rPr>
              <a:t>3</a:t>
            </a:r>
            <a:r>
              <a:rPr dirty="0" sz="550" spc="-180">
                <a:latin typeface="Microsoft Sans Serif"/>
                <a:cs typeface="Microsoft Sans Serif"/>
              </a:rPr>
              <a:t>в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 spc="-180">
                <a:latin typeface="Microsoft Sans Serif"/>
                <a:cs typeface="Microsoft Sans Serif"/>
              </a:rPr>
              <a:t>э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л</a:t>
            </a:r>
            <a:r>
              <a:rPr dirty="0" baseline="-17361" sz="1200" spc="-270">
                <a:latin typeface="Microsoft Sans Serif"/>
                <a:cs typeface="Microsoft Sans Serif"/>
              </a:rPr>
              <a:t>з</a:t>
            </a:r>
            <a:r>
              <a:rPr dirty="0" sz="550" spc="-180">
                <a:latin typeface="Microsoft Sans Serif"/>
                <a:cs typeface="Microsoft Sans Serif"/>
              </a:rPr>
              <a:t>ек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тр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о</a:t>
            </a:r>
            <a:r>
              <a:rPr dirty="0" baseline="-17361" sz="1200" spc="-270">
                <a:latin typeface="Microsoft Sans Serif"/>
                <a:cs typeface="Microsoft Sans Serif"/>
              </a:rPr>
              <a:t>.</a:t>
            </a:r>
            <a:r>
              <a:rPr dirty="0" sz="550" spc="-180">
                <a:latin typeface="Microsoft Sans Serif"/>
                <a:cs typeface="Microsoft Sans Serif"/>
              </a:rPr>
              <a:t>нн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ой</a:t>
            </a:r>
            <a:r>
              <a:rPr dirty="0" baseline="-17361" sz="1200" spc="-270">
                <a:latin typeface="Microsoft Sans Serif"/>
                <a:cs typeface="Microsoft Sans Serif"/>
              </a:rPr>
              <a:t>тр</a:t>
            </a:r>
            <a:r>
              <a:rPr dirty="0" sz="550" spc="-180">
                <a:latin typeface="Microsoft Sans Serif"/>
                <a:cs typeface="Microsoft Sans Serif"/>
              </a:rPr>
              <a:t>ф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ор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е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.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45">
                <a:latin typeface="Microsoft Sans Serif"/>
                <a:cs typeface="Microsoft Sans Serif"/>
              </a:rPr>
              <a:t>№</a:t>
            </a:r>
            <a:r>
              <a:rPr dirty="0" baseline="-17361" sz="1200" spc="-367">
                <a:latin typeface="Microsoft Sans Serif"/>
                <a:cs typeface="Microsoft Sans Serif"/>
              </a:rPr>
              <a:t>а</a:t>
            </a:r>
            <a:r>
              <a:rPr dirty="0" baseline="-17361" sz="1200" spc="284">
                <a:latin typeface="Microsoft Sans Serif"/>
                <a:cs typeface="Microsoft Sans Serif"/>
              </a:rPr>
              <a:t> </a:t>
            </a:r>
            <a:r>
              <a:rPr dirty="0" sz="550" spc="-170">
                <a:latin typeface="Microsoft Sans Serif"/>
                <a:cs typeface="Microsoft Sans Serif"/>
              </a:rPr>
              <a:t>3</a:t>
            </a:r>
            <a:r>
              <a:rPr dirty="0" baseline="-17361" sz="1200" spc="-254">
                <a:latin typeface="Microsoft Sans Serif"/>
                <a:cs typeface="Microsoft Sans Serif"/>
              </a:rPr>
              <a:t>с</a:t>
            </a:r>
            <a:r>
              <a:rPr dirty="0" sz="550" spc="-170">
                <a:latin typeface="Microsoft Sans Serif"/>
                <a:cs typeface="Microsoft Sans Serif"/>
              </a:rPr>
              <a:t>-</a:t>
            </a:r>
            <a:r>
              <a:rPr dirty="0" baseline="-17361" sz="1200" spc="-262">
                <a:latin typeface="Microsoft Sans Serif"/>
                <a:cs typeface="Microsoft Sans Serif"/>
              </a:rPr>
              <a:t>о</a:t>
            </a:r>
            <a:r>
              <a:rPr dirty="0" sz="550" spc="-175">
                <a:latin typeface="Microsoft Sans Serif"/>
                <a:cs typeface="Microsoft Sans Serif"/>
              </a:rPr>
              <a:t>70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9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4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04">
                <a:latin typeface="Microsoft Sans Serif"/>
                <a:cs typeface="Microsoft Sans Serif"/>
              </a:rPr>
              <a:t> </a:t>
            </a:r>
            <a:r>
              <a:rPr dirty="0" sz="550" spc="-150">
                <a:latin typeface="Microsoft Sans Serif"/>
                <a:cs typeface="Microsoft Sans Serif"/>
              </a:rPr>
              <a:t>о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т</a:t>
            </a:r>
            <a:r>
              <a:rPr dirty="0" baseline="-17361" sz="1200" spc="-225">
                <a:latin typeface="Microsoft Sans Serif"/>
                <a:cs typeface="Microsoft Sans Serif"/>
              </a:rPr>
              <a:t>8</a:t>
            </a:r>
            <a:r>
              <a:rPr dirty="0" sz="550" spc="-150">
                <a:latin typeface="Microsoft Sans Serif"/>
                <a:cs typeface="Microsoft Sans Serif"/>
              </a:rPr>
              <a:t>3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.1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0.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2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24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.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Ис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п</a:t>
            </a:r>
            <a:r>
              <a:rPr dirty="0" baseline="-17361" sz="1200" spc="-225">
                <a:latin typeface="Microsoft Sans Serif"/>
                <a:cs typeface="Microsoft Sans Serif"/>
              </a:rPr>
              <a:t>9</a:t>
            </a:r>
            <a:r>
              <a:rPr dirty="0" sz="550" spc="-150">
                <a:latin typeface="Microsoft Sans Serif"/>
                <a:cs typeface="Microsoft Sans Serif"/>
              </a:rPr>
              <a:t>ол</a:t>
            </a:r>
            <a:r>
              <a:rPr dirty="0" baseline="-17361" sz="1200" spc="-225">
                <a:latin typeface="Microsoft Sans Serif"/>
                <a:cs typeface="Microsoft Sans Serif"/>
              </a:rPr>
              <a:t>:</a:t>
            </a:r>
            <a:r>
              <a:rPr dirty="0" sz="550" spc="-150">
                <a:latin typeface="Microsoft Sans Serif"/>
                <a:cs typeface="Microsoft Sans Serif"/>
              </a:rPr>
              <a:t>н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тель: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0767" y="6962542"/>
            <a:ext cx="1883410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12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 rot="300000">
            <a:off x="1552791" y="365449"/>
            <a:ext cx="2843683" cy="641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885"/>
              </a:lnSpc>
            </a:pPr>
            <a:r>
              <a:rPr dirty="0" sz="5050" spc="-10" b="1">
                <a:solidFill>
                  <a:srgbClr val="FFFFFF"/>
                </a:solidFill>
                <a:latin typeface="Trebuchet MS"/>
                <a:cs typeface="Trebuchet MS"/>
              </a:rPr>
              <a:t>epd4</a:t>
            </a:r>
            <a:r>
              <a:rPr dirty="0" baseline="-2200" sz="7575" spc="-15" b="1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baseline="-2750" sz="7575" spc="-15" b="1">
                <a:solidFill>
                  <a:srgbClr val="FFFFFF"/>
                </a:solidFill>
                <a:latin typeface="Trebuchet MS"/>
                <a:cs typeface="Trebuchet MS"/>
              </a:rPr>
              <a:t>.ru</a:t>
            </a:r>
            <a:endParaRPr baseline="-2750" sz="7575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6768210"/>
            <a:ext cx="10693400" cy="277495"/>
            <a:chOff x="0" y="6768210"/>
            <a:chExt cx="10693400" cy="2774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7516" y="6918935"/>
              <a:ext cx="480411" cy="12676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73290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9640" y="6783450"/>
              <a:ext cx="873759" cy="25209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в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 spc="-180">
                <a:latin typeface="Microsoft Sans Serif"/>
                <a:cs typeface="Microsoft Sans Serif"/>
              </a:rPr>
              <a:t>э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л</a:t>
            </a:r>
            <a:r>
              <a:rPr dirty="0" baseline="-17361" sz="1200" spc="-270">
                <a:latin typeface="Microsoft Sans Serif"/>
                <a:cs typeface="Microsoft Sans Serif"/>
              </a:rPr>
              <a:t>з</a:t>
            </a:r>
            <a:r>
              <a:rPr dirty="0" sz="550" spc="-180">
                <a:latin typeface="Microsoft Sans Serif"/>
                <a:cs typeface="Microsoft Sans Serif"/>
              </a:rPr>
              <a:t>ек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тр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о</a:t>
            </a:r>
            <a:r>
              <a:rPr dirty="0" baseline="-17361" sz="1200" spc="-270">
                <a:latin typeface="Microsoft Sans Serif"/>
                <a:cs typeface="Microsoft Sans Serif"/>
              </a:rPr>
              <a:t>.</a:t>
            </a:r>
            <a:r>
              <a:rPr dirty="0" sz="550" spc="-180">
                <a:latin typeface="Microsoft Sans Serif"/>
                <a:cs typeface="Microsoft Sans Serif"/>
              </a:rPr>
              <a:t>нн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ой</a:t>
            </a:r>
            <a:r>
              <a:rPr dirty="0" baseline="-17361" sz="1200" spc="-270">
                <a:latin typeface="Microsoft Sans Serif"/>
                <a:cs typeface="Microsoft Sans Serif"/>
              </a:rPr>
              <a:t>тр</a:t>
            </a:r>
            <a:r>
              <a:rPr dirty="0" sz="550" spc="-180">
                <a:latin typeface="Microsoft Sans Serif"/>
                <a:cs typeface="Microsoft Sans Serif"/>
              </a:rPr>
              <a:t>ф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ор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е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.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45">
                <a:latin typeface="Microsoft Sans Serif"/>
                <a:cs typeface="Microsoft Sans Serif"/>
              </a:rPr>
              <a:t>№</a:t>
            </a:r>
            <a:r>
              <a:rPr dirty="0" baseline="-17361" sz="1200" spc="-367">
                <a:latin typeface="Microsoft Sans Serif"/>
                <a:cs typeface="Microsoft Sans Serif"/>
              </a:rPr>
              <a:t>а</a:t>
            </a:r>
            <a:r>
              <a:rPr dirty="0" baseline="-17361" sz="1200" spc="284">
                <a:latin typeface="Microsoft Sans Serif"/>
                <a:cs typeface="Microsoft Sans Serif"/>
              </a:rPr>
              <a:t> </a:t>
            </a:r>
            <a:r>
              <a:rPr dirty="0" sz="550" spc="-170">
                <a:latin typeface="Microsoft Sans Serif"/>
                <a:cs typeface="Microsoft Sans Serif"/>
              </a:rPr>
              <a:t>3</a:t>
            </a:r>
            <a:r>
              <a:rPr dirty="0" baseline="-17361" sz="1200" spc="-254">
                <a:latin typeface="Microsoft Sans Serif"/>
                <a:cs typeface="Microsoft Sans Serif"/>
              </a:rPr>
              <a:t>с</a:t>
            </a:r>
            <a:r>
              <a:rPr dirty="0" sz="550" spc="-170">
                <a:latin typeface="Microsoft Sans Serif"/>
                <a:cs typeface="Microsoft Sans Serif"/>
              </a:rPr>
              <a:t>-</a:t>
            </a:r>
            <a:r>
              <a:rPr dirty="0" baseline="-17361" sz="1200" spc="-262">
                <a:latin typeface="Microsoft Sans Serif"/>
                <a:cs typeface="Microsoft Sans Serif"/>
              </a:rPr>
              <a:t>о</a:t>
            </a:r>
            <a:r>
              <a:rPr dirty="0" sz="550" spc="-175">
                <a:latin typeface="Microsoft Sans Serif"/>
                <a:cs typeface="Microsoft Sans Serif"/>
              </a:rPr>
              <a:t>70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9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4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04">
                <a:latin typeface="Microsoft Sans Serif"/>
                <a:cs typeface="Microsoft Sans Serif"/>
              </a:rPr>
              <a:t> </a:t>
            </a:r>
            <a:r>
              <a:rPr dirty="0" sz="550" spc="-150">
                <a:latin typeface="Microsoft Sans Serif"/>
                <a:cs typeface="Microsoft Sans Serif"/>
              </a:rPr>
              <a:t>о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т</a:t>
            </a:r>
            <a:r>
              <a:rPr dirty="0" baseline="-17361" sz="1200" spc="-225">
                <a:latin typeface="Microsoft Sans Serif"/>
                <a:cs typeface="Microsoft Sans Serif"/>
              </a:rPr>
              <a:t>8</a:t>
            </a:r>
            <a:r>
              <a:rPr dirty="0" sz="550" spc="-150">
                <a:latin typeface="Microsoft Sans Serif"/>
                <a:cs typeface="Microsoft Sans Serif"/>
              </a:rPr>
              <a:t>3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.1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0.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2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24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.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Ис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п</a:t>
            </a:r>
            <a:r>
              <a:rPr dirty="0" baseline="-17361" sz="1200" spc="-225">
                <a:latin typeface="Microsoft Sans Serif"/>
                <a:cs typeface="Microsoft Sans Serif"/>
              </a:rPr>
              <a:t>9</a:t>
            </a:r>
            <a:r>
              <a:rPr dirty="0" sz="550" spc="-150">
                <a:latin typeface="Microsoft Sans Serif"/>
                <a:cs typeface="Microsoft Sans Serif"/>
              </a:rPr>
              <a:t>ол</a:t>
            </a:r>
            <a:r>
              <a:rPr dirty="0" baseline="-17361" sz="1200" spc="-225">
                <a:latin typeface="Microsoft Sans Serif"/>
                <a:cs typeface="Microsoft Sans Serif"/>
              </a:rPr>
              <a:t>:</a:t>
            </a:r>
            <a:r>
              <a:rPr dirty="0" sz="550" spc="-150">
                <a:latin typeface="Microsoft Sans Serif"/>
                <a:cs typeface="Microsoft Sans Serif"/>
              </a:rPr>
              <a:t>н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тель: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67" y="6962542"/>
            <a:ext cx="1883410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1288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751" y="258160"/>
            <a:ext cx="9163050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0">
                <a:solidFill>
                  <a:srgbClr val="FFFFFF"/>
                </a:solidFill>
              </a:rPr>
              <a:t> </a:t>
            </a:r>
            <a:r>
              <a:rPr dirty="0" sz="3750" spc="254">
                <a:solidFill>
                  <a:srgbClr val="FFFFFF"/>
                </a:solidFill>
              </a:rPr>
              <a:t>ПРИЛОЖЕНИЕ</a:t>
            </a:r>
            <a:r>
              <a:rPr dirty="0" sz="3750" spc="-240">
                <a:solidFill>
                  <a:srgbClr val="FFFFFF"/>
                </a:solidFill>
              </a:rPr>
              <a:t> </a:t>
            </a:r>
            <a:r>
              <a:rPr dirty="0" sz="3750" spc="170">
                <a:solidFill>
                  <a:srgbClr val="FFFFFF"/>
                </a:solidFill>
              </a:rPr>
              <a:t>ВАШЕГО</a:t>
            </a:r>
            <a:r>
              <a:rPr dirty="0" sz="3750" spc="-240">
                <a:solidFill>
                  <a:srgbClr val="FFFFFF"/>
                </a:solidFill>
              </a:rPr>
              <a:t> </a:t>
            </a:r>
            <a:r>
              <a:rPr dirty="0" sz="3750" spc="195">
                <a:solidFill>
                  <a:srgbClr val="FFFFFF"/>
                </a:solidFill>
              </a:rPr>
              <a:t>БАНКА</a:t>
            </a:r>
            <a:endParaRPr sz="3750"/>
          </a:p>
        </p:txBody>
      </p:sp>
      <p:sp>
        <p:nvSpPr>
          <p:cNvPr id="4" name="object 4" descr=""/>
          <p:cNvSpPr txBox="1"/>
          <p:nvPr/>
        </p:nvSpPr>
        <p:spPr>
          <a:xfrm>
            <a:off x="139878" y="594834"/>
            <a:ext cx="8033384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48000" algn="l"/>
                <a:tab pos="6681470" algn="l"/>
              </a:tabLst>
            </a:pPr>
            <a:r>
              <a:rPr dirty="0" sz="15600" spc="-2140" b="1">
                <a:solidFill>
                  <a:srgbClr val="1971E0"/>
                </a:solidFill>
                <a:latin typeface="Tahoma"/>
                <a:cs typeface="Tahoma"/>
              </a:rPr>
              <a:t>1</a:t>
            </a:r>
            <a:r>
              <a:rPr dirty="0" sz="15600" b="1">
                <a:solidFill>
                  <a:srgbClr val="1971E0"/>
                </a:solidFill>
                <a:latin typeface="Tahoma"/>
                <a:cs typeface="Tahoma"/>
              </a:rPr>
              <a:t>	</a:t>
            </a:r>
            <a:r>
              <a:rPr dirty="0" sz="15600" spc="45" b="1">
                <a:solidFill>
                  <a:srgbClr val="1971E0"/>
                </a:solidFill>
                <a:latin typeface="Tahoma"/>
                <a:cs typeface="Tahoma"/>
              </a:rPr>
              <a:t>2</a:t>
            </a:r>
            <a:r>
              <a:rPr dirty="0" sz="15600" b="1">
                <a:solidFill>
                  <a:srgbClr val="1971E0"/>
                </a:solidFill>
                <a:latin typeface="Tahoma"/>
                <a:cs typeface="Tahoma"/>
              </a:rPr>
              <a:t>	</a:t>
            </a:r>
            <a:r>
              <a:rPr dirty="0" sz="15600" spc="535" b="1">
                <a:solidFill>
                  <a:srgbClr val="1C80FF"/>
                </a:solidFill>
                <a:latin typeface="Tahoma"/>
                <a:cs typeface="Tahoma"/>
              </a:rPr>
              <a:t>3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4114" y="1014633"/>
            <a:ext cx="243649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Откройте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приложение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4114" y="1228501"/>
            <a:ext cx="191579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выберите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пункт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4114" y="1442370"/>
            <a:ext cx="122364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Платежи→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4114" y="1656240"/>
            <a:ext cx="213169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Оплата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dirty="0" sz="1650" spc="-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QR-</a:t>
            </a:r>
            <a:r>
              <a:rPr dirty="0" sz="1650" spc="-20" b="1">
                <a:solidFill>
                  <a:srgbClr val="FFFFFF"/>
                </a:solidFill>
                <a:latin typeface="Tahoma"/>
                <a:cs typeface="Tahoma"/>
              </a:rPr>
              <a:t>коду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31313" y="1014633"/>
            <a:ext cx="191262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Проверьте</a:t>
            </a:r>
            <a:r>
              <a:rPr dirty="0" sz="1650" spc="-1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5">
                <a:solidFill>
                  <a:srgbClr val="BFEBFF"/>
                </a:solidFill>
                <a:latin typeface="Tahoma"/>
                <a:cs typeface="Tahoma"/>
              </a:rPr>
              <a:t>номер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531313" y="1228501"/>
            <a:ext cx="156273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0">
                <a:solidFill>
                  <a:srgbClr val="BFEBFF"/>
                </a:solidFill>
                <a:latin typeface="Tahoma"/>
                <a:cs typeface="Tahoma"/>
              </a:rPr>
              <a:t>счета</a:t>
            </a:r>
            <a:r>
              <a:rPr dirty="0" sz="1650" spc="-5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55">
                <a:solidFill>
                  <a:srgbClr val="BFEBFF"/>
                </a:solidFill>
                <a:latin typeface="Tahoma"/>
                <a:cs typeface="Tahoma"/>
              </a:rPr>
              <a:t>сумму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02137" y="1014633"/>
            <a:ext cx="1894839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Наведите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0">
                <a:solidFill>
                  <a:srgbClr val="BFEBFF"/>
                </a:solidFill>
                <a:latin typeface="Tahoma"/>
                <a:cs typeface="Tahoma"/>
              </a:rPr>
              <a:t>камеру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02137" y="1228501"/>
            <a:ext cx="220281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телефона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5">
                <a:solidFill>
                  <a:srgbClr val="BFEBFF"/>
                </a:solidFill>
                <a:latin typeface="Tahoma"/>
                <a:cs typeface="Tahoma"/>
              </a:rPr>
              <a:t>на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5">
                <a:solidFill>
                  <a:srgbClr val="BFEBFF"/>
                </a:solidFill>
                <a:latin typeface="Tahoma"/>
                <a:cs typeface="Tahoma"/>
              </a:rPr>
              <a:t>QR-</a:t>
            </a:r>
            <a:r>
              <a:rPr dirty="0" sz="1650" spc="85">
                <a:solidFill>
                  <a:srgbClr val="BFEBFF"/>
                </a:solidFill>
                <a:latin typeface="Tahoma"/>
                <a:cs typeface="Tahoma"/>
              </a:rPr>
              <a:t>код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02137" y="1442370"/>
            <a:ext cx="591439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41700" algn="l"/>
              </a:tabLst>
            </a:pPr>
            <a:r>
              <a:rPr dirty="0" sz="1650" spc="70">
                <a:solidFill>
                  <a:srgbClr val="BFEBFF"/>
                </a:solidFill>
                <a:latin typeface="Tahoma"/>
                <a:cs typeface="Tahoma"/>
              </a:rPr>
              <a:t>на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5">
                <a:solidFill>
                  <a:srgbClr val="BFEBFF"/>
                </a:solidFill>
                <a:latin typeface="Tahoma"/>
                <a:cs typeface="Tahoma"/>
              </a:rPr>
              <a:t>квитанции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за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5">
                <a:solidFill>
                  <a:srgbClr val="BFEBFF"/>
                </a:solidFill>
                <a:latin typeface="Tahoma"/>
                <a:cs typeface="Tahoma"/>
              </a:rPr>
              <a:t>ЖКУ</a:t>
            </a:r>
            <a:r>
              <a:rPr dirty="0" sz="1650">
                <a:solidFill>
                  <a:srgbClr val="BFEBFF"/>
                </a:solidFill>
                <a:latin typeface="Tahoma"/>
                <a:cs typeface="Tahoma"/>
              </a:rPr>
              <a:t>	</a:t>
            </a: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5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0">
                <a:solidFill>
                  <a:srgbClr val="BFEBFF"/>
                </a:solidFill>
                <a:latin typeface="Tahoma"/>
                <a:cs typeface="Tahoma"/>
              </a:rPr>
              <a:t>нажмите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→Оплатить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02211" y="1746875"/>
            <a:ext cx="221932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90" i="1">
                <a:solidFill>
                  <a:srgbClr val="FFFFFF"/>
                </a:solidFill>
                <a:latin typeface="Trebuchet MS"/>
                <a:cs typeface="Trebuchet MS"/>
              </a:rPr>
              <a:t>Все</a:t>
            </a:r>
            <a:r>
              <a:rPr dirty="0" sz="1450" spc="2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данные</a:t>
            </a:r>
            <a:r>
              <a:rPr dirty="0" sz="1450" spc="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40" i="1">
                <a:solidFill>
                  <a:srgbClr val="FFFFFF"/>
                </a:solidFill>
                <a:latin typeface="Trebuchet MS"/>
                <a:cs typeface="Trebuchet MS"/>
              </a:rPr>
              <a:t>заполнятся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02211" y="1931355"/>
            <a:ext cx="153987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автоматически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-5080" y="2047354"/>
            <a:ext cx="10703560" cy="5081905"/>
            <a:chOff x="-5080" y="2047354"/>
            <a:chExt cx="10703560" cy="5081905"/>
          </a:xfrm>
        </p:grpSpPr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86" y="2047354"/>
              <a:ext cx="2463628" cy="460534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26808" y="2169863"/>
              <a:ext cx="2263775" cy="4324350"/>
            </a:xfrm>
            <a:custGeom>
              <a:avLst/>
              <a:gdLst/>
              <a:ahLst/>
              <a:cxnLst/>
              <a:rect l="l" t="t" r="r" b="b"/>
              <a:pathLst>
                <a:path w="2263775" h="4324350">
                  <a:moveTo>
                    <a:pt x="1826218" y="0"/>
                  </a:moveTo>
                  <a:lnTo>
                    <a:pt x="437201" y="0"/>
                  </a:lnTo>
                  <a:lnTo>
                    <a:pt x="389564" y="2565"/>
                  </a:lnTo>
                  <a:lnTo>
                    <a:pt x="343412" y="10084"/>
                  </a:lnTo>
                  <a:lnTo>
                    <a:pt x="299012" y="22288"/>
                  </a:lnTo>
                  <a:lnTo>
                    <a:pt x="256632" y="38913"/>
                  </a:lnTo>
                  <a:lnTo>
                    <a:pt x="216538" y="59690"/>
                  </a:lnTo>
                  <a:lnTo>
                    <a:pt x="178996" y="84354"/>
                  </a:lnTo>
                  <a:lnTo>
                    <a:pt x="144274" y="112637"/>
                  </a:lnTo>
                  <a:lnTo>
                    <a:pt x="112638" y="144273"/>
                  </a:lnTo>
                  <a:lnTo>
                    <a:pt x="84355" y="178994"/>
                  </a:lnTo>
                  <a:lnTo>
                    <a:pt x="59691" y="216535"/>
                  </a:lnTo>
                  <a:lnTo>
                    <a:pt x="38913" y="256629"/>
                  </a:lnTo>
                  <a:lnTo>
                    <a:pt x="22289" y="299008"/>
                  </a:lnTo>
                  <a:lnTo>
                    <a:pt x="10084" y="343406"/>
                  </a:lnTo>
                  <a:lnTo>
                    <a:pt x="2565" y="389556"/>
                  </a:lnTo>
                  <a:lnTo>
                    <a:pt x="0" y="437192"/>
                  </a:lnTo>
                  <a:lnTo>
                    <a:pt x="0" y="3886873"/>
                  </a:lnTo>
                  <a:lnTo>
                    <a:pt x="2565" y="3934510"/>
                  </a:lnTo>
                  <a:lnTo>
                    <a:pt x="10084" y="3980662"/>
                  </a:lnTo>
                  <a:lnTo>
                    <a:pt x="22289" y="4025062"/>
                  </a:lnTo>
                  <a:lnTo>
                    <a:pt x="38913" y="4067442"/>
                  </a:lnTo>
                  <a:lnTo>
                    <a:pt x="59691" y="4107536"/>
                  </a:lnTo>
                  <a:lnTo>
                    <a:pt x="84355" y="4145078"/>
                  </a:lnTo>
                  <a:lnTo>
                    <a:pt x="112638" y="4179800"/>
                  </a:lnTo>
                  <a:lnTo>
                    <a:pt x="144274" y="4211436"/>
                  </a:lnTo>
                  <a:lnTo>
                    <a:pt x="178996" y="4239719"/>
                  </a:lnTo>
                  <a:lnTo>
                    <a:pt x="216538" y="4264383"/>
                  </a:lnTo>
                  <a:lnTo>
                    <a:pt x="256632" y="4285161"/>
                  </a:lnTo>
                  <a:lnTo>
                    <a:pt x="299012" y="4301785"/>
                  </a:lnTo>
                  <a:lnTo>
                    <a:pt x="343412" y="4313990"/>
                  </a:lnTo>
                  <a:lnTo>
                    <a:pt x="389564" y="4321509"/>
                  </a:lnTo>
                  <a:lnTo>
                    <a:pt x="437201" y="4324074"/>
                  </a:lnTo>
                  <a:lnTo>
                    <a:pt x="1826218" y="4324074"/>
                  </a:lnTo>
                  <a:lnTo>
                    <a:pt x="1873856" y="4321509"/>
                  </a:lnTo>
                  <a:lnTo>
                    <a:pt x="1920008" y="4313990"/>
                  </a:lnTo>
                  <a:lnTo>
                    <a:pt x="1964407" y="4301785"/>
                  </a:lnTo>
                  <a:lnTo>
                    <a:pt x="2006787" y="4285161"/>
                  </a:lnTo>
                  <a:lnTo>
                    <a:pt x="2046881" y="4264383"/>
                  </a:lnTo>
                  <a:lnTo>
                    <a:pt x="2084423" y="4239719"/>
                  </a:lnTo>
                  <a:lnTo>
                    <a:pt x="2119145" y="4211436"/>
                  </a:lnTo>
                  <a:lnTo>
                    <a:pt x="2150781" y="4179800"/>
                  </a:lnTo>
                  <a:lnTo>
                    <a:pt x="2179065" y="4145078"/>
                  </a:lnTo>
                  <a:lnTo>
                    <a:pt x="2203729" y="4107536"/>
                  </a:lnTo>
                  <a:lnTo>
                    <a:pt x="2224506" y="4067442"/>
                  </a:lnTo>
                  <a:lnTo>
                    <a:pt x="2241131" y="4025062"/>
                  </a:lnTo>
                  <a:lnTo>
                    <a:pt x="2253336" y="3980662"/>
                  </a:lnTo>
                  <a:lnTo>
                    <a:pt x="2260854" y="3934510"/>
                  </a:lnTo>
                  <a:lnTo>
                    <a:pt x="2263420" y="3886873"/>
                  </a:lnTo>
                  <a:lnTo>
                    <a:pt x="2263420" y="437192"/>
                  </a:lnTo>
                  <a:lnTo>
                    <a:pt x="2260854" y="389556"/>
                  </a:lnTo>
                  <a:lnTo>
                    <a:pt x="2253336" y="343406"/>
                  </a:lnTo>
                  <a:lnTo>
                    <a:pt x="2241131" y="299008"/>
                  </a:lnTo>
                  <a:lnTo>
                    <a:pt x="2224506" y="256629"/>
                  </a:lnTo>
                  <a:lnTo>
                    <a:pt x="2203729" y="216535"/>
                  </a:lnTo>
                  <a:lnTo>
                    <a:pt x="2179065" y="178994"/>
                  </a:lnTo>
                  <a:lnTo>
                    <a:pt x="2150781" y="144273"/>
                  </a:lnTo>
                  <a:lnTo>
                    <a:pt x="2119145" y="112637"/>
                  </a:lnTo>
                  <a:lnTo>
                    <a:pt x="2084423" y="84354"/>
                  </a:lnTo>
                  <a:lnTo>
                    <a:pt x="2046881" y="59690"/>
                  </a:lnTo>
                  <a:lnTo>
                    <a:pt x="2006787" y="38913"/>
                  </a:lnTo>
                  <a:lnTo>
                    <a:pt x="1964407" y="22288"/>
                  </a:lnTo>
                  <a:lnTo>
                    <a:pt x="1920008" y="10084"/>
                  </a:lnTo>
                  <a:lnTo>
                    <a:pt x="1873856" y="2565"/>
                  </a:lnTo>
                  <a:lnTo>
                    <a:pt x="182621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817" y="2246311"/>
              <a:ext cx="2263411" cy="401756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93064" y="2169871"/>
              <a:ext cx="2131060" cy="207010"/>
            </a:xfrm>
            <a:custGeom>
              <a:avLst/>
              <a:gdLst/>
              <a:ahLst/>
              <a:cxnLst/>
              <a:rect l="l" t="t" r="r" b="b"/>
              <a:pathLst>
                <a:path w="2131060" h="207010">
                  <a:moveTo>
                    <a:pt x="2130895" y="206540"/>
                  </a:moveTo>
                  <a:lnTo>
                    <a:pt x="2084514" y="144272"/>
                  </a:lnTo>
                  <a:lnTo>
                    <a:pt x="2052878" y="112636"/>
                  </a:lnTo>
                  <a:lnTo>
                    <a:pt x="2018157" y="84353"/>
                  </a:lnTo>
                  <a:lnTo>
                    <a:pt x="2005355" y="75946"/>
                  </a:lnTo>
                  <a:lnTo>
                    <a:pt x="1980615" y="59690"/>
                  </a:lnTo>
                  <a:lnTo>
                    <a:pt x="1940521" y="38912"/>
                  </a:lnTo>
                  <a:lnTo>
                    <a:pt x="1898142" y="22288"/>
                  </a:lnTo>
                  <a:lnTo>
                    <a:pt x="1853742" y="10083"/>
                  </a:lnTo>
                  <a:lnTo>
                    <a:pt x="1807591" y="2565"/>
                  </a:lnTo>
                  <a:lnTo>
                    <a:pt x="1759953" y="0"/>
                  </a:lnTo>
                  <a:lnTo>
                    <a:pt x="1664766" y="0"/>
                  </a:lnTo>
                  <a:lnTo>
                    <a:pt x="602259" y="0"/>
                  </a:lnTo>
                  <a:lnTo>
                    <a:pt x="370941" y="0"/>
                  </a:lnTo>
                  <a:lnTo>
                    <a:pt x="323303" y="2565"/>
                  </a:lnTo>
                  <a:lnTo>
                    <a:pt x="277152" y="10083"/>
                  </a:lnTo>
                  <a:lnTo>
                    <a:pt x="232752" y="22288"/>
                  </a:lnTo>
                  <a:lnTo>
                    <a:pt x="190373" y="38912"/>
                  </a:lnTo>
                  <a:lnTo>
                    <a:pt x="150279" y="59690"/>
                  </a:lnTo>
                  <a:lnTo>
                    <a:pt x="125539" y="75946"/>
                  </a:lnTo>
                  <a:lnTo>
                    <a:pt x="112737" y="84353"/>
                  </a:lnTo>
                  <a:lnTo>
                    <a:pt x="78016" y="112636"/>
                  </a:lnTo>
                  <a:lnTo>
                    <a:pt x="46380" y="144272"/>
                  </a:lnTo>
                  <a:lnTo>
                    <a:pt x="18097" y="178993"/>
                  </a:lnTo>
                  <a:lnTo>
                    <a:pt x="0" y="206540"/>
                  </a:lnTo>
                  <a:lnTo>
                    <a:pt x="602259" y="206540"/>
                  </a:lnTo>
                  <a:lnTo>
                    <a:pt x="602259" y="75946"/>
                  </a:lnTo>
                  <a:lnTo>
                    <a:pt x="1664766" y="75946"/>
                  </a:lnTo>
                  <a:lnTo>
                    <a:pt x="1664766" y="206540"/>
                  </a:lnTo>
                  <a:lnTo>
                    <a:pt x="2130895" y="206540"/>
                  </a:lnTo>
                  <a:close/>
                </a:path>
              </a:pathLst>
            </a:custGeom>
            <a:solidFill>
              <a:srgbClr val="14A3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5136" y="2047354"/>
              <a:ext cx="2463655" cy="460534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607276" y="2169863"/>
              <a:ext cx="2263775" cy="4324350"/>
            </a:xfrm>
            <a:custGeom>
              <a:avLst/>
              <a:gdLst/>
              <a:ahLst/>
              <a:cxnLst/>
              <a:rect l="l" t="t" r="r" b="b"/>
              <a:pathLst>
                <a:path w="2263775" h="4324350">
                  <a:moveTo>
                    <a:pt x="1826218" y="0"/>
                  </a:moveTo>
                  <a:lnTo>
                    <a:pt x="437210" y="0"/>
                  </a:lnTo>
                  <a:lnTo>
                    <a:pt x="389571" y="2565"/>
                  </a:lnTo>
                  <a:lnTo>
                    <a:pt x="343418" y="10084"/>
                  </a:lnTo>
                  <a:lnTo>
                    <a:pt x="299017" y="22288"/>
                  </a:lnTo>
                  <a:lnTo>
                    <a:pt x="256636" y="38913"/>
                  </a:lnTo>
                  <a:lnTo>
                    <a:pt x="216541" y="59690"/>
                  </a:lnTo>
                  <a:lnTo>
                    <a:pt x="178998" y="84354"/>
                  </a:lnTo>
                  <a:lnTo>
                    <a:pt x="144275" y="112637"/>
                  </a:lnTo>
                  <a:lnTo>
                    <a:pt x="112639" y="144273"/>
                  </a:lnTo>
                  <a:lnTo>
                    <a:pt x="84355" y="178994"/>
                  </a:lnTo>
                  <a:lnTo>
                    <a:pt x="59691" y="216535"/>
                  </a:lnTo>
                  <a:lnTo>
                    <a:pt x="38913" y="256629"/>
                  </a:lnTo>
                  <a:lnTo>
                    <a:pt x="22289" y="299008"/>
                  </a:lnTo>
                  <a:lnTo>
                    <a:pt x="10084" y="343406"/>
                  </a:lnTo>
                  <a:lnTo>
                    <a:pt x="2565" y="389556"/>
                  </a:lnTo>
                  <a:lnTo>
                    <a:pt x="0" y="437192"/>
                  </a:lnTo>
                  <a:lnTo>
                    <a:pt x="0" y="3886873"/>
                  </a:lnTo>
                  <a:lnTo>
                    <a:pt x="2565" y="3934510"/>
                  </a:lnTo>
                  <a:lnTo>
                    <a:pt x="10084" y="3980662"/>
                  </a:lnTo>
                  <a:lnTo>
                    <a:pt x="22289" y="4025062"/>
                  </a:lnTo>
                  <a:lnTo>
                    <a:pt x="38913" y="4067442"/>
                  </a:lnTo>
                  <a:lnTo>
                    <a:pt x="59691" y="4107536"/>
                  </a:lnTo>
                  <a:lnTo>
                    <a:pt x="84355" y="4145078"/>
                  </a:lnTo>
                  <a:lnTo>
                    <a:pt x="112639" y="4179800"/>
                  </a:lnTo>
                  <a:lnTo>
                    <a:pt x="144275" y="4211436"/>
                  </a:lnTo>
                  <a:lnTo>
                    <a:pt x="178998" y="4239719"/>
                  </a:lnTo>
                  <a:lnTo>
                    <a:pt x="216541" y="4264383"/>
                  </a:lnTo>
                  <a:lnTo>
                    <a:pt x="256636" y="4285161"/>
                  </a:lnTo>
                  <a:lnTo>
                    <a:pt x="299017" y="4301785"/>
                  </a:lnTo>
                  <a:lnTo>
                    <a:pt x="343418" y="4313990"/>
                  </a:lnTo>
                  <a:lnTo>
                    <a:pt x="389571" y="4321509"/>
                  </a:lnTo>
                  <a:lnTo>
                    <a:pt x="437210" y="4324074"/>
                  </a:lnTo>
                  <a:lnTo>
                    <a:pt x="1826218" y="4324074"/>
                  </a:lnTo>
                  <a:lnTo>
                    <a:pt x="1873857" y="4321509"/>
                  </a:lnTo>
                  <a:lnTo>
                    <a:pt x="1920011" y="4313990"/>
                  </a:lnTo>
                  <a:lnTo>
                    <a:pt x="1964411" y="4301785"/>
                  </a:lnTo>
                  <a:lnTo>
                    <a:pt x="2006793" y="4285161"/>
                  </a:lnTo>
                  <a:lnTo>
                    <a:pt x="2046888" y="4264383"/>
                  </a:lnTo>
                  <a:lnTo>
                    <a:pt x="2084430" y="4239719"/>
                  </a:lnTo>
                  <a:lnTo>
                    <a:pt x="2119153" y="4211436"/>
                  </a:lnTo>
                  <a:lnTo>
                    <a:pt x="2150789" y="4179800"/>
                  </a:lnTo>
                  <a:lnTo>
                    <a:pt x="2179073" y="4145078"/>
                  </a:lnTo>
                  <a:lnTo>
                    <a:pt x="2203737" y="4107536"/>
                  </a:lnTo>
                  <a:lnTo>
                    <a:pt x="2224515" y="4067442"/>
                  </a:lnTo>
                  <a:lnTo>
                    <a:pt x="2241140" y="4025062"/>
                  </a:lnTo>
                  <a:lnTo>
                    <a:pt x="2253345" y="3980662"/>
                  </a:lnTo>
                  <a:lnTo>
                    <a:pt x="2260863" y="3934510"/>
                  </a:lnTo>
                  <a:lnTo>
                    <a:pt x="2263429" y="3886873"/>
                  </a:lnTo>
                  <a:lnTo>
                    <a:pt x="2263429" y="437192"/>
                  </a:lnTo>
                  <a:lnTo>
                    <a:pt x="2260863" y="389556"/>
                  </a:lnTo>
                  <a:lnTo>
                    <a:pt x="2253345" y="343406"/>
                  </a:lnTo>
                  <a:lnTo>
                    <a:pt x="2241140" y="299008"/>
                  </a:lnTo>
                  <a:lnTo>
                    <a:pt x="2224515" y="256629"/>
                  </a:lnTo>
                  <a:lnTo>
                    <a:pt x="2203737" y="216535"/>
                  </a:lnTo>
                  <a:lnTo>
                    <a:pt x="2179073" y="178994"/>
                  </a:lnTo>
                  <a:lnTo>
                    <a:pt x="2150789" y="144273"/>
                  </a:lnTo>
                  <a:lnTo>
                    <a:pt x="2119153" y="112637"/>
                  </a:lnTo>
                  <a:lnTo>
                    <a:pt x="2084430" y="84354"/>
                  </a:lnTo>
                  <a:lnTo>
                    <a:pt x="2046888" y="59690"/>
                  </a:lnTo>
                  <a:lnTo>
                    <a:pt x="2006793" y="38913"/>
                  </a:lnTo>
                  <a:lnTo>
                    <a:pt x="1964411" y="22288"/>
                  </a:lnTo>
                  <a:lnTo>
                    <a:pt x="1920011" y="10084"/>
                  </a:lnTo>
                  <a:lnTo>
                    <a:pt x="1873857" y="2565"/>
                  </a:lnTo>
                  <a:lnTo>
                    <a:pt x="1826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267" y="2246311"/>
              <a:ext cx="2263411" cy="401756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791191" y="2169871"/>
              <a:ext cx="6013450" cy="3720465"/>
            </a:xfrm>
            <a:custGeom>
              <a:avLst/>
              <a:gdLst/>
              <a:ahLst/>
              <a:cxnLst/>
              <a:rect l="l" t="t" r="r" b="b"/>
              <a:pathLst>
                <a:path w="6013450" h="3720465">
                  <a:moveTo>
                    <a:pt x="2850959" y="3541471"/>
                  </a:moveTo>
                  <a:lnTo>
                    <a:pt x="2613774" y="69469"/>
                  </a:lnTo>
                  <a:lnTo>
                    <a:pt x="0" y="248031"/>
                  </a:lnTo>
                  <a:lnTo>
                    <a:pt x="237197" y="3720033"/>
                  </a:lnTo>
                  <a:lnTo>
                    <a:pt x="2850959" y="3541471"/>
                  </a:lnTo>
                  <a:close/>
                </a:path>
                <a:path w="6013450" h="3720465">
                  <a:moveTo>
                    <a:pt x="6013234" y="206540"/>
                  </a:moveTo>
                  <a:lnTo>
                    <a:pt x="5966866" y="144272"/>
                  </a:lnTo>
                  <a:lnTo>
                    <a:pt x="5935230" y="112636"/>
                  </a:lnTo>
                  <a:lnTo>
                    <a:pt x="5900509" y="84353"/>
                  </a:lnTo>
                  <a:lnTo>
                    <a:pt x="5887707" y="75946"/>
                  </a:lnTo>
                  <a:lnTo>
                    <a:pt x="5862967" y="59690"/>
                  </a:lnTo>
                  <a:lnTo>
                    <a:pt x="5822874" y="38912"/>
                  </a:lnTo>
                  <a:lnTo>
                    <a:pt x="5780494" y="22288"/>
                  </a:lnTo>
                  <a:lnTo>
                    <a:pt x="5736094" y="10083"/>
                  </a:lnTo>
                  <a:lnTo>
                    <a:pt x="5689943" y="2565"/>
                  </a:lnTo>
                  <a:lnTo>
                    <a:pt x="5642292" y="0"/>
                  </a:lnTo>
                  <a:lnTo>
                    <a:pt x="5547080" y="0"/>
                  </a:lnTo>
                  <a:lnTo>
                    <a:pt x="4484586" y="0"/>
                  </a:lnTo>
                  <a:lnTo>
                    <a:pt x="4253268" y="0"/>
                  </a:lnTo>
                  <a:lnTo>
                    <a:pt x="4205630" y="2565"/>
                  </a:lnTo>
                  <a:lnTo>
                    <a:pt x="4159478" y="10083"/>
                  </a:lnTo>
                  <a:lnTo>
                    <a:pt x="4115079" y="22288"/>
                  </a:lnTo>
                  <a:lnTo>
                    <a:pt x="4072699" y="38912"/>
                  </a:lnTo>
                  <a:lnTo>
                    <a:pt x="4032605" y="59690"/>
                  </a:lnTo>
                  <a:lnTo>
                    <a:pt x="4007866" y="75946"/>
                  </a:lnTo>
                  <a:lnTo>
                    <a:pt x="3995064" y="84353"/>
                  </a:lnTo>
                  <a:lnTo>
                    <a:pt x="3960342" y="112636"/>
                  </a:lnTo>
                  <a:lnTo>
                    <a:pt x="3928707" y="144272"/>
                  </a:lnTo>
                  <a:lnTo>
                    <a:pt x="3900424" y="178993"/>
                  </a:lnTo>
                  <a:lnTo>
                    <a:pt x="3882326" y="206540"/>
                  </a:lnTo>
                  <a:lnTo>
                    <a:pt x="4484586" y="206540"/>
                  </a:lnTo>
                  <a:lnTo>
                    <a:pt x="4484586" y="75946"/>
                  </a:lnTo>
                  <a:lnTo>
                    <a:pt x="5547080" y="75946"/>
                  </a:lnTo>
                  <a:lnTo>
                    <a:pt x="5547080" y="206540"/>
                  </a:lnTo>
                  <a:lnTo>
                    <a:pt x="6013234" y="206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9700" y="2324065"/>
              <a:ext cx="2989888" cy="480482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4379" y="2783883"/>
              <a:ext cx="417044" cy="41490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3941169" y="2741047"/>
              <a:ext cx="502284" cy="502284"/>
            </a:xfrm>
            <a:custGeom>
              <a:avLst/>
              <a:gdLst/>
              <a:ahLst/>
              <a:cxnLst/>
              <a:rect l="l" t="t" r="r" b="b"/>
              <a:pathLst>
                <a:path w="502285" h="502285">
                  <a:moveTo>
                    <a:pt x="448314" y="477346"/>
                  </a:moveTo>
                  <a:lnTo>
                    <a:pt x="86367" y="502066"/>
                  </a:lnTo>
                  <a:lnTo>
                    <a:pt x="63598" y="499073"/>
                  </a:lnTo>
                  <a:lnTo>
                    <a:pt x="44412" y="487962"/>
                  </a:lnTo>
                  <a:lnTo>
                    <a:pt x="30791" y="470464"/>
                  </a:lnTo>
                  <a:lnTo>
                    <a:pt x="24719" y="448314"/>
                  </a:lnTo>
                  <a:lnTo>
                    <a:pt x="0" y="86367"/>
                  </a:lnTo>
                  <a:lnTo>
                    <a:pt x="2996" y="63598"/>
                  </a:lnTo>
                  <a:lnTo>
                    <a:pt x="14108" y="44413"/>
                  </a:lnTo>
                  <a:lnTo>
                    <a:pt x="31606" y="30795"/>
                  </a:lnTo>
                  <a:lnTo>
                    <a:pt x="53761" y="24728"/>
                  </a:lnTo>
                  <a:lnTo>
                    <a:pt x="415698" y="0"/>
                  </a:lnTo>
                  <a:lnTo>
                    <a:pt x="438473" y="2997"/>
                  </a:lnTo>
                  <a:lnTo>
                    <a:pt x="457660" y="14112"/>
                  </a:lnTo>
                  <a:lnTo>
                    <a:pt x="471279" y="31610"/>
                  </a:lnTo>
                  <a:lnTo>
                    <a:pt x="477346" y="53761"/>
                  </a:lnTo>
                  <a:lnTo>
                    <a:pt x="502075" y="415707"/>
                  </a:lnTo>
                  <a:lnTo>
                    <a:pt x="499073" y="438476"/>
                  </a:lnTo>
                  <a:lnTo>
                    <a:pt x="487959" y="457661"/>
                  </a:lnTo>
                  <a:lnTo>
                    <a:pt x="470463" y="471279"/>
                  </a:lnTo>
                  <a:lnTo>
                    <a:pt x="448314" y="477346"/>
                  </a:lnTo>
                  <a:close/>
                </a:path>
              </a:pathLst>
            </a:custGeom>
            <a:ln w="30271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0634" y="2648932"/>
              <a:ext cx="2771959" cy="425231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263165" y="2753654"/>
              <a:ext cx="2571115" cy="4011929"/>
            </a:xfrm>
            <a:custGeom>
              <a:avLst/>
              <a:gdLst/>
              <a:ahLst/>
              <a:cxnLst/>
              <a:rect l="l" t="t" r="r" b="b"/>
              <a:pathLst>
                <a:path w="2571115" h="4011929">
                  <a:moveTo>
                    <a:pt x="954022" y="0"/>
                  </a:moveTo>
                  <a:lnTo>
                    <a:pt x="907470" y="5393"/>
                  </a:lnTo>
                  <a:lnTo>
                    <a:pt x="862423" y="16248"/>
                  </a:lnTo>
                  <a:lnTo>
                    <a:pt x="819307" y="32280"/>
                  </a:lnTo>
                  <a:lnTo>
                    <a:pt x="778549" y="53201"/>
                  </a:lnTo>
                  <a:lnTo>
                    <a:pt x="740575" y="78724"/>
                  </a:lnTo>
                  <a:lnTo>
                    <a:pt x="705812" y="108565"/>
                  </a:lnTo>
                  <a:lnTo>
                    <a:pt x="674685" y="142435"/>
                  </a:lnTo>
                  <a:lnTo>
                    <a:pt x="647622" y="180048"/>
                  </a:lnTo>
                  <a:lnTo>
                    <a:pt x="625048" y="221118"/>
                  </a:lnTo>
                  <a:lnTo>
                    <a:pt x="607390" y="265358"/>
                  </a:lnTo>
                  <a:lnTo>
                    <a:pt x="595074" y="312482"/>
                  </a:lnTo>
                  <a:lnTo>
                    <a:pt x="6747" y="3313198"/>
                  </a:lnTo>
                  <a:lnTo>
                    <a:pt x="355" y="3361481"/>
                  </a:lnTo>
                  <a:lnTo>
                    <a:pt x="0" y="3409113"/>
                  </a:lnTo>
                  <a:lnTo>
                    <a:pt x="5393" y="3455665"/>
                  </a:lnTo>
                  <a:lnTo>
                    <a:pt x="16248" y="3500713"/>
                  </a:lnTo>
                  <a:lnTo>
                    <a:pt x="32280" y="3543829"/>
                  </a:lnTo>
                  <a:lnTo>
                    <a:pt x="53201" y="3584586"/>
                  </a:lnTo>
                  <a:lnTo>
                    <a:pt x="78724" y="3622560"/>
                  </a:lnTo>
                  <a:lnTo>
                    <a:pt x="108565" y="3657324"/>
                  </a:lnTo>
                  <a:lnTo>
                    <a:pt x="142435" y="3688450"/>
                  </a:lnTo>
                  <a:lnTo>
                    <a:pt x="180048" y="3715513"/>
                  </a:lnTo>
                  <a:lnTo>
                    <a:pt x="221118" y="3738087"/>
                  </a:lnTo>
                  <a:lnTo>
                    <a:pt x="265358" y="3755745"/>
                  </a:lnTo>
                  <a:lnTo>
                    <a:pt x="312482" y="3768061"/>
                  </a:lnTo>
                  <a:lnTo>
                    <a:pt x="1520726" y="4004957"/>
                  </a:lnTo>
                  <a:lnTo>
                    <a:pt x="1569010" y="4011347"/>
                  </a:lnTo>
                  <a:lnTo>
                    <a:pt x="1616641" y="4011701"/>
                  </a:lnTo>
                  <a:lnTo>
                    <a:pt x="1663194" y="4006306"/>
                  </a:lnTo>
                  <a:lnTo>
                    <a:pt x="1708241" y="3995450"/>
                  </a:lnTo>
                  <a:lnTo>
                    <a:pt x="1751357" y="3979417"/>
                  </a:lnTo>
                  <a:lnTo>
                    <a:pt x="1792115" y="3958496"/>
                  </a:lnTo>
                  <a:lnTo>
                    <a:pt x="1830088" y="3932971"/>
                  </a:lnTo>
                  <a:lnTo>
                    <a:pt x="1864852" y="3903131"/>
                  </a:lnTo>
                  <a:lnTo>
                    <a:pt x="1895978" y="3869261"/>
                  </a:lnTo>
                  <a:lnTo>
                    <a:pt x="1923042" y="3831647"/>
                  </a:lnTo>
                  <a:lnTo>
                    <a:pt x="1945615" y="3790577"/>
                  </a:lnTo>
                  <a:lnTo>
                    <a:pt x="1963274" y="3746337"/>
                  </a:lnTo>
                  <a:lnTo>
                    <a:pt x="1975589" y="3699213"/>
                  </a:lnTo>
                  <a:lnTo>
                    <a:pt x="2563916" y="698497"/>
                  </a:lnTo>
                  <a:lnTo>
                    <a:pt x="2570308" y="650214"/>
                  </a:lnTo>
                  <a:lnTo>
                    <a:pt x="2570663" y="602582"/>
                  </a:lnTo>
                  <a:lnTo>
                    <a:pt x="2565270" y="556030"/>
                  </a:lnTo>
                  <a:lnTo>
                    <a:pt x="2554414" y="510982"/>
                  </a:lnTo>
                  <a:lnTo>
                    <a:pt x="2538381" y="467866"/>
                  </a:lnTo>
                  <a:lnTo>
                    <a:pt x="2517460" y="427109"/>
                  </a:lnTo>
                  <a:lnTo>
                    <a:pt x="2491935" y="389135"/>
                  </a:lnTo>
                  <a:lnTo>
                    <a:pt x="2462095" y="354371"/>
                  </a:lnTo>
                  <a:lnTo>
                    <a:pt x="2428225" y="323245"/>
                  </a:lnTo>
                  <a:lnTo>
                    <a:pt x="2390612" y="296182"/>
                  </a:lnTo>
                  <a:lnTo>
                    <a:pt x="2349543" y="273608"/>
                  </a:lnTo>
                  <a:lnTo>
                    <a:pt x="2305304" y="255950"/>
                  </a:lnTo>
                  <a:lnTo>
                    <a:pt x="2258182" y="243634"/>
                  </a:lnTo>
                  <a:lnTo>
                    <a:pt x="1049938" y="6747"/>
                  </a:lnTo>
                  <a:lnTo>
                    <a:pt x="1001654" y="355"/>
                  </a:lnTo>
                  <a:lnTo>
                    <a:pt x="954022" y="0"/>
                  </a:lnTo>
                  <a:close/>
                </a:path>
              </a:pathLst>
            </a:custGeom>
            <a:solidFill>
              <a:srgbClr val="2F2B2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63262" y="2784766"/>
              <a:ext cx="2570490" cy="383940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63159" y="2753086"/>
              <a:ext cx="2570666" cy="401226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884811" y="3294023"/>
              <a:ext cx="880110" cy="880110"/>
            </a:xfrm>
            <a:custGeom>
              <a:avLst/>
              <a:gdLst/>
              <a:ahLst/>
              <a:cxnLst/>
              <a:rect l="l" t="t" r="r" b="b"/>
              <a:pathLst>
                <a:path w="880110" h="880110">
                  <a:moveTo>
                    <a:pt x="735575" y="879634"/>
                  </a:moveTo>
                  <a:lnTo>
                    <a:pt x="144058" y="879634"/>
                  </a:lnTo>
                  <a:lnTo>
                    <a:pt x="98522" y="872290"/>
                  </a:lnTo>
                  <a:lnTo>
                    <a:pt x="58976" y="851841"/>
                  </a:lnTo>
                  <a:lnTo>
                    <a:pt x="27792" y="820657"/>
                  </a:lnTo>
                  <a:lnTo>
                    <a:pt x="7343" y="781112"/>
                  </a:lnTo>
                  <a:lnTo>
                    <a:pt x="0" y="735575"/>
                  </a:lnTo>
                  <a:lnTo>
                    <a:pt x="0" y="144058"/>
                  </a:lnTo>
                  <a:lnTo>
                    <a:pt x="7343" y="98522"/>
                  </a:lnTo>
                  <a:lnTo>
                    <a:pt x="27792" y="58976"/>
                  </a:lnTo>
                  <a:lnTo>
                    <a:pt x="58976" y="27792"/>
                  </a:lnTo>
                  <a:lnTo>
                    <a:pt x="98522" y="7343"/>
                  </a:lnTo>
                  <a:lnTo>
                    <a:pt x="144058" y="0"/>
                  </a:lnTo>
                  <a:lnTo>
                    <a:pt x="735575" y="0"/>
                  </a:lnTo>
                  <a:lnTo>
                    <a:pt x="781108" y="7343"/>
                  </a:lnTo>
                  <a:lnTo>
                    <a:pt x="820653" y="27792"/>
                  </a:lnTo>
                  <a:lnTo>
                    <a:pt x="851838" y="58976"/>
                  </a:lnTo>
                  <a:lnTo>
                    <a:pt x="872289" y="98522"/>
                  </a:lnTo>
                  <a:lnTo>
                    <a:pt x="879634" y="144058"/>
                  </a:lnTo>
                  <a:lnTo>
                    <a:pt x="879634" y="735575"/>
                  </a:lnTo>
                  <a:lnTo>
                    <a:pt x="872289" y="781112"/>
                  </a:lnTo>
                  <a:lnTo>
                    <a:pt x="851838" y="820657"/>
                  </a:lnTo>
                  <a:lnTo>
                    <a:pt x="820653" y="851841"/>
                  </a:lnTo>
                  <a:lnTo>
                    <a:pt x="781108" y="872290"/>
                  </a:lnTo>
                  <a:lnTo>
                    <a:pt x="735575" y="879634"/>
                  </a:lnTo>
                  <a:close/>
                </a:path>
              </a:pathLst>
            </a:custGeom>
            <a:ln w="30271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-12700" y="6785991"/>
            <a:ext cx="107194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05465" algn="l"/>
              </a:tabLst>
            </a:pPr>
            <a:r>
              <a:rPr dirty="0" sz="800" spc="370" strike="sngStrike">
                <a:latin typeface="Times New Roman"/>
                <a:cs typeface="Times New Roman"/>
              </a:rPr>
              <a:t> </a:t>
            </a:r>
            <a:r>
              <a:rPr dirty="0" sz="800" spc="-25" strike="sngStrike">
                <a:latin typeface="Microsoft Sans Serif"/>
                <a:cs typeface="Microsoft Sans Serif"/>
              </a:rPr>
              <a:t>Документ</a:t>
            </a:r>
            <a:r>
              <a:rPr dirty="0" sz="800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создан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trike="sngStrike">
                <a:latin typeface="Microsoft Sans Serif"/>
                <a:cs typeface="Microsoft Sans Serif"/>
              </a:rPr>
              <a:t>в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электронной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форме.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55" strike="sngStrike">
                <a:latin typeface="Microsoft Sans Serif"/>
                <a:cs typeface="Microsoft Sans Serif"/>
              </a:rPr>
              <a:t>№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04-01-03-4238/2024</a:t>
            </a:r>
            <a:r>
              <a:rPr dirty="0" sz="800" strike="sngStrike">
                <a:latin typeface="Microsoft Sans Serif"/>
                <a:cs typeface="Microsoft Sans Serif"/>
              </a:rPr>
              <a:t> от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28.11.2024.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10" strike="sngStrike">
                <a:latin typeface="Microsoft Sans Serif"/>
                <a:cs typeface="Microsoft Sans Serif"/>
              </a:rPr>
              <a:t>Исполнитель: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trike="sngStrike">
                <a:latin typeface="Microsoft Sans Serif"/>
                <a:cs typeface="Microsoft Sans Serif"/>
              </a:rPr>
              <a:t>Мосина</a:t>
            </a:r>
            <a:r>
              <a:rPr dirty="0" sz="800" spc="-5" strike="sngStrike">
                <a:latin typeface="Microsoft Sans Serif"/>
                <a:cs typeface="Microsoft Sans Serif"/>
              </a:rPr>
              <a:t> </a:t>
            </a:r>
            <a:r>
              <a:rPr dirty="0" sz="800" spc="-20" strike="sngStrike">
                <a:latin typeface="Microsoft Sans Serif"/>
                <a:cs typeface="Microsoft Sans Serif"/>
              </a:rPr>
              <a:t>А.В.</a:t>
            </a:r>
            <a:r>
              <a:rPr dirty="0" sz="800" strike="sngStrike">
                <a:latin typeface="Microsoft Sans Serif"/>
                <a:cs typeface="Microsoft Sans Serif"/>
              </a:rPr>
              <a:t>	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5367" y="6854189"/>
            <a:ext cx="329120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pic>
        <p:nvPicPr>
          <p:cNvPr id="37" name="object 3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19640" y="6783451"/>
            <a:ext cx="873759" cy="252095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3575"/>
            <a:ext cx="2535978" cy="35940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04284" y="1191885"/>
            <a:ext cx="1029335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-2140" b="1">
                <a:solidFill>
                  <a:srgbClr val="BFEBFF"/>
                </a:solidFill>
                <a:latin typeface="Tahoma"/>
                <a:cs typeface="Tahoma"/>
              </a:rPr>
              <a:t>1</a:t>
            </a:r>
            <a:endParaRPr sz="156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7669" y="236561"/>
            <a:ext cx="2626721" cy="6315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791" y="258151"/>
            <a:ext cx="10002520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2758440" algn="l"/>
                <a:tab pos="5377815" algn="l"/>
              </a:tabLst>
            </a:pPr>
            <a:r>
              <a:rPr dirty="0" sz="3750" spc="195"/>
              <a:t>НА</a:t>
            </a:r>
            <a:r>
              <a:rPr dirty="0" sz="3750" spc="-360"/>
              <a:t> </a:t>
            </a:r>
            <a:r>
              <a:rPr dirty="0" sz="3750" spc="95"/>
              <a:t>САЙТЕ</a:t>
            </a:r>
            <a:r>
              <a:rPr dirty="0" sz="3750"/>
              <a:t>	</a:t>
            </a:r>
            <a:r>
              <a:rPr dirty="0" sz="3750" spc="55">
                <a:solidFill>
                  <a:srgbClr val="FFFFFF"/>
                </a:solidFill>
              </a:rPr>
              <a:t>EPD</a:t>
            </a:r>
            <a:r>
              <a:rPr dirty="0" baseline="8148" sz="5625" spc="82">
                <a:solidFill>
                  <a:srgbClr val="FFFFFF"/>
                </a:solidFill>
              </a:rPr>
              <a:t>47</a:t>
            </a:r>
            <a:r>
              <a:rPr dirty="0" sz="3750" spc="55">
                <a:solidFill>
                  <a:srgbClr val="FFFFFF"/>
                </a:solidFill>
              </a:rPr>
              <a:t>.RU</a:t>
            </a:r>
            <a:r>
              <a:rPr dirty="0" sz="3750">
                <a:solidFill>
                  <a:srgbClr val="FFFFFF"/>
                </a:solidFill>
              </a:rPr>
              <a:t>	</a:t>
            </a:r>
            <a:r>
              <a:rPr dirty="0" sz="3750" spc="260"/>
              <a:t>И</a:t>
            </a:r>
            <a:r>
              <a:rPr dirty="0" sz="3750" spc="-250"/>
              <a:t> </a:t>
            </a:r>
            <a:r>
              <a:rPr dirty="0" sz="3750" spc="335"/>
              <a:t>В</a:t>
            </a:r>
            <a:r>
              <a:rPr dirty="0" sz="3750" spc="-250"/>
              <a:t> </a:t>
            </a:r>
            <a:r>
              <a:rPr dirty="0" sz="3750" spc="250"/>
              <a:t>ПРИЛОЖЕНИИ</a:t>
            </a:r>
            <a:endParaRPr sz="3750"/>
          </a:p>
        </p:txBody>
      </p:sp>
      <p:sp>
        <p:nvSpPr>
          <p:cNvPr id="6" name="object 6" descr=""/>
          <p:cNvSpPr txBox="1"/>
          <p:nvPr/>
        </p:nvSpPr>
        <p:spPr>
          <a:xfrm>
            <a:off x="1196939" y="835597"/>
            <a:ext cx="8300084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215" b="1">
                <a:solidFill>
                  <a:srgbClr val="1C2B6B"/>
                </a:solidFill>
                <a:latin typeface="Trebuchet MS"/>
                <a:cs typeface="Trebuchet MS"/>
              </a:rPr>
              <a:t>ЕИРЦ</a:t>
            </a:r>
            <a:r>
              <a:rPr dirty="0" sz="3750" spc="-245" b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3750" spc="170" b="1">
                <a:solidFill>
                  <a:srgbClr val="1C2B6B"/>
                </a:solidFill>
                <a:latin typeface="Trebuchet MS"/>
                <a:cs typeface="Trebuchet MS"/>
              </a:rPr>
              <a:t>ЛЕНИНГРАДСКОЙ</a:t>
            </a:r>
            <a:r>
              <a:rPr dirty="0" sz="3750" spc="-240" b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3750" spc="160" b="1">
                <a:solidFill>
                  <a:srgbClr val="1C2B6B"/>
                </a:solidFill>
                <a:latin typeface="Trebuchet MS"/>
                <a:cs typeface="Trebuchet MS"/>
              </a:rPr>
              <a:t>ОБЛАСТИ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92856" y="1964710"/>
            <a:ext cx="790829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45" i="1">
                <a:solidFill>
                  <a:srgbClr val="1C2B6B"/>
                </a:solidFill>
                <a:latin typeface="Trebuchet MS"/>
                <a:cs typeface="Trebuchet MS"/>
              </a:rPr>
              <a:t>Укажите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65" i="1">
                <a:solidFill>
                  <a:srgbClr val="1C2B6B"/>
                </a:solidFill>
                <a:latin typeface="Trebuchet MS"/>
                <a:cs typeface="Trebuchet MS"/>
              </a:rPr>
              <a:t>ваше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-60" i="1">
                <a:solidFill>
                  <a:srgbClr val="1C2B6B"/>
                </a:solidFill>
                <a:latin typeface="Trebuchet MS"/>
                <a:cs typeface="Trebuchet MS"/>
              </a:rPr>
              <a:t>имя,</a:t>
            </a:r>
            <a:r>
              <a:rPr dirty="0" sz="1450" spc="10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почту</a:t>
            </a:r>
            <a:r>
              <a:rPr dirty="0" sz="1450" spc="-30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и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телефон,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подтвердите</a:t>
            </a:r>
            <a:r>
              <a:rPr dirty="0" sz="1450" spc="10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их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для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50" i="1">
                <a:solidFill>
                  <a:srgbClr val="1C2B6B"/>
                </a:solidFill>
                <a:latin typeface="Trebuchet MS"/>
                <a:cs typeface="Trebuchet MS"/>
              </a:rPr>
              <a:t>завершения</a:t>
            </a:r>
            <a:r>
              <a:rPr dirty="0" sz="1450" spc="10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40" i="1">
                <a:solidFill>
                  <a:srgbClr val="1C2B6B"/>
                </a:solidFill>
                <a:latin typeface="Trebuchet MS"/>
                <a:cs typeface="Trebuchet MS"/>
              </a:rPr>
              <a:t>регистрации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5786" y="1700795"/>
            <a:ext cx="867219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0">
                <a:latin typeface="Tahoma"/>
                <a:cs typeface="Tahoma"/>
              </a:rPr>
              <a:t>Зарегистрируйтесь:</a:t>
            </a:r>
            <a:r>
              <a:rPr dirty="0" sz="1650" spc="45">
                <a:latin typeface="Tahoma"/>
                <a:cs typeface="Tahoma"/>
              </a:rPr>
              <a:t> </a:t>
            </a:r>
            <a:r>
              <a:rPr dirty="0" sz="1650" spc="114">
                <a:latin typeface="Tahoma"/>
                <a:cs typeface="Tahoma"/>
              </a:rPr>
              <a:t>нажмите</a:t>
            </a:r>
            <a:r>
              <a:rPr dirty="0" sz="1650" spc="45">
                <a:latin typeface="Tahoma"/>
                <a:cs typeface="Tahoma"/>
              </a:rPr>
              <a:t> </a:t>
            </a:r>
            <a:r>
              <a:rPr dirty="0" sz="1650" spc="-35" b="1">
                <a:solidFill>
                  <a:srgbClr val="1971E0"/>
                </a:solidFill>
                <a:latin typeface="Tahoma"/>
                <a:cs typeface="Tahoma"/>
              </a:rPr>
              <a:t>Личный</a:t>
            </a:r>
            <a:r>
              <a:rPr dirty="0" sz="1650" spc="-25" b="1">
                <a:solidFill>
                  <a:srgbClr val="1971E0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1971E0"/>
                </a:solidFill>
                <a:latin typeface="Tahoma"/>
                <a:cs typeface="Tahoma"/>
              </a:rPr>
              <a:t>кабинет→ЖКХ</a:t>
            </a:r>
            <a:r>
              <a:rPr dirty="0" sz="1650" spc="-20" b="1">
                <a:solidFill>
                  <a:srgbClr val="1971E0"/>
                </a:solidFill>
                <a:latin typeface="Tahoma"/>
                <a:cs typeface="Tahoma"/>
              </a:rPr>
              <a:t> </a:t>
            </a:r>
            <a:r>
              <a:rPr dirty="0" sz="1650" spc="-135" b="1">
                <a:solidFill>
                  <a:srgbClr val="1971E0"/>
                </a:solidFill>
                <a:latin typeface="Tahoma"/>
                <a:cs typeface="Tahoma"/>
              </a:rPr>
              <a:t>ID→</a:t>
            </a:r>
            <a:r>
              <a:rPr dirty="0" sz="1650" spc="-20" b="1">
                <a:solidFill>
                  <a:srgbClr val="1971E0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1971E0"/>
                </a:solidFill>
                <a:latin typeface="Tahoma"/>
                <a:cs typeface="Tahoma"/>
              </a:rPr>
              <a:t>Зарегистрироваться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143245" y="2385356"/>
            <a:ext cx="2279015" cy="4259580"/>
            <a:chOff x="1143245" y="2385356"/>
            <a:chExt cx="2279015" cy="425958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245" y="2385356"/>
              <a:ext cx="2278658" cy="425955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237703" y="2498674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93480" y="404368"/>
                  </a:moveTo>
                  <a:lnTo>
                    <a:pt x="2090762" y="357212"/>
                  </a:lnTo>
                  <a:lnTo>
                    <a:pt x="2089861" y="352158"/>
                  </a:lnTo>
                  <a:lnTo>
                    <a:pt x="2089594" y="348132"/>
                  </a:lnTo>
                  <a:lnTo>
                    <a:pt x="2087079" y="336156"/>
                  </a:lnTo>
                  <a:lnTo>
                    <a:pt x="2082800" y="311645"/>
                  </a:lnTo>
                  <a:lnTo>
                    <a:pt x="2079866" y="301790"/>
                  </a:lnTo>
                  <a:lnTo>
                    <a:pt x="2079840" y="301663"/>
                  </a:lnTo>
                  <a:lnTo>
                    <a:pt x="2078304" y="294284"/>
                  </a:lnTo>
                  <a:lnTo>
                    <a:pt x="2074633" y="284035"/>
                  </a:lnTo>
                  <a:lnTo>
                    <a:pt x="2074570" y="283832"/>
                  </a:lnTo>
                  <a:lnTo>
                    <a:pt x="2069909" y="267995"/>
                  </a:lnTo>
                  <a:lnTo>
                    <a:pt x="2063610" y="253123"/>
                  </a:lnTo>
                  <a:lnTo>
                    <a:pt x="2060117" y="243319"/>
                  </a:lnTo>
                  <a:lnTo>
                    <a:pt x="2056561" y="236461"/>
                  </a:lnTo>
                  <a:lnTo>
                    <a:pt x="2056485" y="236296"/>
                  </a:lnTo>
                  <a:lnTo>
                    <a:pt x="2052383" y="226542"/>
                  </a:lnTo>
                  <a:lnTo>
                    <a:pt x="2040915" y="206133"/>
                  </a:lnTo>
                  <a:lnTo>
                    <a:pt x="2040839" y="205981"/>
                  </a:lnTo>
                  <a:lnTo>
                    <a:pt x="2035568" y="195757"/>
                  </a:lnTo>
                  <a:lnTo>
                    <a:pt x="2035098" y="195757"/>
                  </a:lnTo>
                  <a:lnTo>
                    <a:pt x="2030526" y="187591"/>
                  </a:lnTo>
                  <a:lnTo>
                    <a:pt x="2004644" y="151460"/>
                  </a:lnTo>
                  <a:lnTo>
                    <a:pt x="1975040" y="118440"/>
                  </a:lnTo>
                  <a:lnTo>
                    <a:pt x="1942020" y="88836"/>
                  </a:lnTo>
                  <a:lnTo>
                    <a:pt x="1905889" y="62953"/>
                  </a:lnTo>
                  <a:lnTo>
                    <a:pt x="1866938" y="41097"/>
                  </a:lnTo>
                  <a:lnTo>
                    <a:pt x="1825485" y="23571"/>
                  </a:lnTo>
                  <a:lnTo>
                    <a:pt x="1781822" y="10680"/>
                  </a:lnTo>
                  <a:lnTo>
                    <a:pt x="1736267" y="2717"/>
                  </a:lnTo>
                  <a:lnTo>
                    <a:pt x="1689100" y="0"/>
                  </a:lnTo>
                  <a:lnTo>
                    <a:pt x="404380" y="0"/>
                  </a:lnTo>
                  <a:lnTo>
                    <a:pt x="357212" y="2717"/>
                  </a:lnTo>
                  <a:lnTo>
                    <a:pt x="311658" y="10680"/>
                  </a:lnTo>
                  <a:lnTo>
                    <a:pt x="267995" y="23571"/>
                  </a:lnTo>
                  <a:lnTo>
                    <a:pt x="226542" y="41097"/>
                  </a:lnTo>
                  <a:lnTo>
                    <a:pt x="187604" y="62953"/>
                  </a:lnTo>
                  <a:lnTo>
                    <a:pt x="151460" y="88836"/>
                  </a:lnTo>
                  <a:lnTo>
                    <a:pt x="118440" y="118440"/>
                  </a:lnTo>
                  <a:lnTo>
                    <a:pt x="88836" y="151460"/>
                  </a:lnTo>
                  <a:lnTo>
                    <a:pt x="62966" y="187591"/>
                  </a:lnTo>
                  <a:lnTo>
                    <a:pt x="58381" y="195757"/>
                  </a:lnTo>
                  <a:lnTo>
                    <a:pt x="57899" y="195757"/>
                  </a:lnTo>
                  <a:lnTo>
                    <a:pt x="52324" y="206552"/>
                  </a:lnTo>
                  <a:lnTo>
                    <a:pt x="41109" y="226542"/>
                  </a:lnTo>
                  <a:lnTo>
                    <a:pt x="37033" y="236181"/>
                  </a:lnTo>
                  <a:lnTo>
                    <a:pt x="33350" y="243319"/>
                  </a:lnTo>
                  <a:lnTo>
                    <a:pt x="29756" y="253390"/>
                  </a:lnTo>
                  <a:lnTo>
                    <a:pt x="23583" y="267995"/>
                  </a:lnTo>
                  <a:lnTo>
                    <a:pt x="18884" y="283857"/>
                  </a:lnTo>
                  <a:lnTo>
                    <a:pt x="15176" y="294284"/>
                  </a:lnTo>
                  <a:lnTo>
                    <a:pt x="13614" y="301688"/>
                  </a:lnTo>
                  <a:lnTo>
                    <a:pt x="10680" y="311645"/>
                  </a:lnTo>
                  <a:lnTo>
                    <a:pt x="6388" y="336156"/>
                  </a:lnTo>
                  <a:lnTo>
                    <a:pt x="3886" y="348132"/>
                  </a:lnTo>
                  <a:lnTo>
                    <a:pt x="3606" y="352094"/>
                  </a:lnTo>
                  <a:lnTo>
                    <a:pt x="2717" y="357212"/>
                  </a:lnTo>
                  <a:lnTo>
                    <a:pt x="0" y="404368"/>
                  </a:lnTo>
                  <a:lnTo>
                    <a:pt x="0" y="3595039"/>
                  </a:lnTo>
                  <a:lnTo>
                    <a:pt x="2717" y="3642195"/>
                  </a:lnTo>
                  <a:lnTo>
                    <a:pt x="10680" y="3687749"/>
                  </a:lnTo>
                  <a:lnTo>
                    <a:pt x="23571" y="3731412"/>
                  </a:lnTo>
                  <a:lnTo>
                    <a:pt x="41097" y="3772865"/>
                  </a:lnTo>
                  <a:lnTo>
                    <a:pt x="62953" y="3811816"/>
                  </a:lnTo>
                  <a:lnTo>
                    <a:pt x="88836" y="3847947"/>
                  </a:lnTo>
                  <a:lnTo>
                    <a:pt x="118440" y="3880967"/>
                  </a:lnTo>
                  <a:lnTo>
                    <a:pt x="151460" y="3910571"/>
                  </a:lnTo>
                  <a:lnTo>
                    <a:pt x="187591" y="3936454"/>
                  </a:lnTo>
                  <a:lnTo>
                    <a:pt x="226542" y="3958310"/>
                  </a:lnTo>
                  <a:lnTo>
                    <a:pt x="267995" y="3975836"/>
                  </a:lnTo>
                  <a:lnTo>
                    <a:pt x="311658" y="3988727"/>
                  </a:lnTo>
                  <a:lnTo>
                    <a:pt x="357212" y="3996690"/>
                  </a:lnTo>
                  <a:lnTo>
                    <a:pt x="404380" y="3999407"/>
                  </a:lnTo>
                  <a:lnTo>
                    <a:pt x="1689100" y="3999407"/>
                  </a:lnTo>
                  <a:lnTo>
                    <a:pt x="1736267" y="3996690"/>
                  </a:lnTo>
                  <a:lnTo>
                    <a:pt x="1781822" y="3988727"/>
                  </a:lnTo>
                  <a:lnTo>
                    <a:pt x="1825485" y="3975836"/>
                  </a:lnTo>
                  <a:lnTo>
                    <a:pt x="1866938" y="3958310"/>
                  </a:lnTo>
                  <a:lnTo>
                    <a:pt x="1905889" y="3936454"/>
                  </a:lnTo>
                  <a:lnTo>
                    <a:pt x="1942020" y="3910571"/>
                  </a:lnTo>
                  <a:lnTo>
                    <a:pt x="1975040" y="3880967"/>
                  </a:lnTo>
                  <a:lnTo>
                    <a:pt x="2004644" y="3847947"/>
                  </a:lnTo>
                  <a:lnTo>
                    <a:pt x="2030526" y="3811816"/>
                  </a:lnTo>
                  <a:lnTo>
                    <a:pt x="2052383" y="3772865"/>
                  </a:lnTo>
                  <a:lnTo>
                    <a:pt x="2069909" y="3731412"/>
                  </a:lnTo>
                  <a:lnTo>
                    <a:pt x="2082800" y="3687749"/>
                  </a:lnTo>
                  <a:lnTo>
                    <a:pt x="2090762" y="3642195"/>
                  </a:lnTo>
                  <a:lnTo>
                    <a:pt x="2093480" y="3595039"/>
                  </a:lnTo>
                  <a:lnTo>
                    <a:pt x="2093480" y="40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1634" y="3302836"/>
              <a:ext cx="92712" cy="12430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480150" y="3293407"/>
            <a:ext cx="136207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>
                <a:solidFill>
                  <a:srgbClr val="004B8C"/>
                </a:solidFill>
                <a:latin typeface="Arial Black"/>
                <a:cs typeface="Arial Black"/>
              </a:rPr>
              <a:t>Bыаеpкте</a:t>
            </a:r>
            <a:r>
              <a:rPr dirty="0" sz="700" spc="-50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700" spc="-10">
                <a:solidFill>
                  <a:srgbClr val="004B8C"/>
                </a:solidFill>
                <a:latin typeface="Arial Black"/>
                <a:cs typeface="Arial Black"/>
              </a:rPr>
              <a:t>nестополоненке</a:t>
            </a:r>
            <a:endParaRPr sz="700">
              <a:latin typeface="Arial Black"/>
              <a:cs typeface="Arial Black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237713" y="3374803"/>
            <a:ext cx="2093595" cy="1714500"/>
            <a:chOff x="1237713" y="3374803"/>
            <a:chExt cx="2093595" cy="171450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713" y="3374803"/>
              <a:ext cx="294390" cy="3925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6788" y="3374803"/>
              <a:ext cx="294390" cy="39252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6788" y="4696309"/>
              <a:ext cx="294390" cy="39252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7713" y="4696309"/>
              <a:ext cx="294390" cy="39252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547056" y="3613489"/>
            <a:ext cx="1475740" cy="1086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100" spc="-10">
                <a:solidFill>
                  <a:srgbClr val="004B8C"/>
                </a:solidFill>
                <a:latin typeface="Arial Black"/>
                <a:cs typeface="Arial Black"/>
              </a:rPr>
              <a:t>Bоктк</a:t>
            </a:r>
            <a:endParaRPr sz="11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850">
                <a:solidFill>
                  <a:srgbClr val="004B8C"/>
                </a:solidFill>
                <a:latin typeface="Arial Black"/>
                <a:cs typeface="Arial Black"/>
              </a:rPr>
              <a:t>b</a:t>
            </a:r>
            <a:r>
              <a:rPr dirty="0" sz="850" spc="-40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850">
                <a:solidFill>
                  <a:srgbClr val="004B8C"/>
                </a:solidFill>
                <a:latin typeface="Arial Black"/>
                <a:cs typeface="Arial Black"/>
              </a:rPr>
              <a:t>Лкчнык</a:t>
            </a:r>
            <a:r>
              <a:rPr dirty="0" sz="850" spc="-40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850" spc="-10">
                <a:solidFill>
                  <a:srgbClr val="004B8C"/>
                </a:solidFill>
                <a:latin typeface="Arial Black"/>
                <a:cs typeface="Arial Black"/>
              </a:rPr>
              <a:t>кaaкнeт:</a:t>
            </a:r>
            <a:endParaRPr sz="8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8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8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850">
              <a:latin typeface="Arial Black"/>
              <a:cs typeface="Arial Black"/>
            </a:endParaRPr>
          </a:p>
          <a:p>
            <a:pPr algn="ctr" indent="-635">
              <a:lnSpc>
                <a:spcPct val="100000"/>
              </a:lnSpc>
              <a:spcBef>
                <a:spcPts val="5"/>
              </a:spcBef>
            </a:pPr>
            <a:r>
              <a:rPr dirty="0" sz="600">
                <a:solidFill>
                  <a:srgbClr val="004B8C"/>
                </a:solidFill>
                <a:latin typeface="Trebuchet MS"/>
                <a:cs typeface="Trebuchet MS"/>
              </a:rPr>
              <a:t>Единая</a:t>
            </a:r>
            <a:r>
              <a:rPr dirty="0" sz="600" spc="204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>
                <a:solidFill>
                  <a:srgbClr val="004B8C"/>
                </a:solidFill>
                <a:latin typeface="Trebuchet MS"/>
                <a:cs typeface="Trebuchet MS"/>
              </a:rPr>
              <a:t>система</a:t>
            </a:r>
            <a:r>
              <a:rPr dirty="0" sz="600" spc="19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>
                <a:solidFill>
                  <a:srgbClr val="004B8C"/>
                </a:solidFill>
                <a:latin typeface="Trebuchet MS"/>
                <a:cs typeface="Trebuchet MS"/>
              </a:rPr>
              <a:t>авторизации</a:t>
            </a:r>
            <a:r>
              <a:rPr dirty="0" sz="600" spc="21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 spc="-25">
                <a:solidFill>
                  <a:srgbClr val="004B8C"/>
                </a:solidFill>
                <a:latin typeface="Trebuchet MS"/>
                <a:cs typeface="Trebuchet MS"/>
              </a:rPr>
              <a:t>для</a:t>
            </a:r>
            <a:r>
              <a:rPr dirty="0" sz="600" spc="50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>
                <a:solidFill>
                  <a:srgbClr val="004B8C"/>
                </a:solidFill>
                <a:latin typeface="Trebuchet MS"/>
                <a:cs typeface="Trebuchet MS"/>
              </a:rPr>
              <a:t>сервисов</a:t>
            </a:r>
            <a:r>
              <a:rPr dirty="0" sz="600" spc="18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>
                <a:solidFill>
                  <a:srgbClr val="004B8C"/>
                </a:solidFill>
                <a:latin typeface="Trebuchet MS"/>
                <a:cs typeface="Trebuchet MS"/>
              </a:rPr>
              <a:t>ЖКХ</a:t>
            </a:r>
            <a:r>
              <a:rPr dirty="0" sz="600" spc="17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>
                <a:solidFill>
                  <a:srgbClr val="004B8C"/>
                </a:solidFill>
                <a:latin typeface="Trebuchet MS"/>
                <a:cs typeface="Trebuchet MS"/>
              </a:rPr>
              <a:t>Ленинградской</a:t>
            </a:r>
            <a:r>
              <a:rPr dirty="0" sz="600" spc="19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 spc="-10">
                <a:solidFill>
                  <a:srgbClr val="004B8C"/>
                </a:solidFill>
                <a:latin typeface="Trebuchet MS"/>
                <a:cs typeface="Trebuchet MS"/>
              </a:rPr>
              <a:t>о6ласти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237713" y="2385356"/>
            <a:ext cx="5258435" cy="4259580"/>
            <a:chOff x="1237713" y="2385356"/>
            <a:chExt cx="5258435" cy="4259580"/>
          </a:xfrm>
        </p:grpSpPr>
        <p:sp>
          <p:nvSpPr>
            <p:cNvPr id="21" name="object 21" descr=""/>
            <p:cNvSpPr/>
            <p:nvPr/>
          </p:nvSpPr>
          <p:spPr>
            <a:xfrm>
              <a:off x="1237713" y="2694424"/>
              <a:ext cx="2093595" cy="674370"/>
            </a:xfrm>
            <a:custGeom>
              <a:avLst/>
              <a:gdLst/>
              <a:ahLst/>
              <a:cxnLst/>
              <a:rect l="l" t="t" r="r" b="b"/>
              <a:pathLst>
                <a:path w="2093595" h="674370">
                  <a:moveTo>
                    <a:pt x="2035569" y="0"/>
                  </a:moveTo>
                  <a:lnTo>
                    <a:pt x="57896" y="0"/>
                  </a:lnTo>
                  <a:lnTo>
                    <a:pt x="33349" y="47558"/>
                  </a:lnTo>
                  <a:lnTo>
                    <a:pt x="15170" y="98524"/>
                  </a:lnTo>
                  <a:lnTo>
                    <a:pt x="3879" y="152381"/>
                  </a:lnTo>
                  <a:lnTo>
                    <a:pt x="0" y="208611"/>
                  </a:lnTo>
                  <a:lnTo>
                    <a:pt x="0" y="673838"/>
                  </a:lnTo>
                  <a:lnTo>
                    <a:pt x="2093465" y="673838"/>
                  </a:lnTo>
                  <a:lnTo>
                    <a:pt x="2093465" y="208611"/>
                  </a:lnTo>
                  <a:lnTo>
                    <a:pt x="2089587" y="152381"/>
                  </a:lnTo>
                  <a:lnTo>
                    <a:pt x="2078298" y="98524"/>
                  </a:lnTo>
                  <a:lnTo>
                    <a:pt x="2060119" y="47558"/>
                  </a:lnTo>
                  <a:lnTo>
                    <a:pt x="2035569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37713" y="2694424"/>
              <a:ext cx="2093595" cy="412750"/>
            </a:xfrm>
            <a:custGeom>
              <a:avLst/>
              <a:gdLst/>
              <a:ahLst/>
              <a:cxnLst/>
              <a:rect l="l" t="t" r="r" b="b"/>
              <a:pathLst>
                <a:path w="2093595" h="412750">
                  <a:moveTo>
                    <a:pt x="2035569" y="0"/>
                  </a:moveTo>
                  <a:lnTo>
                    <a:pt x="57896" y="0"/>
                  </a:lnTo>
                  <a:lnTo>
                    <a:pt x="33349" y="47558"/>
                  </a:lnTo>
                  <a:lnTo>
                    <a:pt x="15170" y="98524"/>
                  </a:lnTo>
                  <a:lnTo>
                    <a:pt x="3879" y="152381"/>
                  </a:lnTo>
                  <a:lnTo>
                    <a:pt x="0" y="208611"/>
                  </a:lnTo>
                  <a:lnTo>
                    <a:pt x="0" y="412152"/>
                  </a:lnTo>
                  <a:lnTo>
                    <a:pt x="2093465" y="412152"/>
                  </a:lnTo>
                  <a:lnTo>
                    <a:pt x="2093465" y="208611"/>
                  </a:lnTo>
                  <a:lnTo>
                    <a:pt x="2089587" y="152381"/>
                  </a:lnTo>
                  <a:lnTo>
                    <a:pt x="2078298" y="98524"/>
                  </a:lnTo>
                  <a:lnTo>
                    <a:pt x="2060119" y="47558"/>
                  </a:lnTo>
                  <a:lnTo>
                    <a:pt x="2035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29283" y="2805645"/>
              <a:ext cx="262255" cy="189865"/>
            </a:xfrm>
            <a:custGeom>
              <a:avLst/>
              <a:gdLst/>
              <a:ahLst/>
              <a:cxnLst/>
              <a:rect l="l" t="t" r="r" b="b"/>
              <a:pathLst>
                <a:path w="262255" h="189864">
                  <a:moveTo>
                    <a:pt x="261696" y="149783"/>
                  </a:moveTo>
                  <a:lnTo>
                    <a:pt x="255841" y="143929"/>
                  </a:lnTo>
                  <a:lnTo>
                    <a:pt x="5867" y="143929"/>
                  </a:lnTo>
                  <a:lnTo>
                    <a:pt x="0" y="149783"/>
                  </a:lnTo>
                  <a:lnTo>
                    <a:pt x="0" y="183857"/>
                  </a:lnTo>
                  <a:lnTo>
                    <a:pt x="5867" y="189725"/>
                  </a:lnTo>
                  <a:lnTo>
                    <a:pt x="255841" y="189725"/>
                  </a:lnTo>
                  <a:lnTo>
                    <a:pt x="261696" y="183857"/>
                  </a:lnTo>
                  <a:lnTo>
                    <a:pt x="261696" y="166827"/>
                  </a:lnTo>
                  <a:lnTo>
                    <a:pt x="261696" y="149783"/>
                  </a:lnTo>
                  <a:close/>
                </a:path>
                <a:path w="262255" h="189864">
                  <a:moveTo>
                    <a:pt x="261696" y="77812"/>
                  </a:moveTo>
                  <a:lnTo>
                    <a:pt x="255841" y="71958"/>
                  </a:lnTo>
                  <a:lnTo>
                    <a:pt x="5867" y="71958"/>
                  </a:lnTo>
                  <a:lnTo>
                    <a:pt x="0" y="77812"/>
                  </a:lnTo>
                  <a:lnTo>
                    <a:pt x="0" y="111899"/>
                  </a:lnTo>
                  <a:lnTo>
                    <a:pt x="5867" y="117754"/>
                  </a:lnTo>
                  <a:lnTo>
                    <a:pt x="255841" y="117754"/>
                  </a:lnTo>
                  <a:lnTo>
                    <a:pt x="261696" y="111899"/>
                  </a:lnTo>
                  <a:lnTo>
                    <a:pt x="261696" y="94856"/>
                  </a:lnTo>
                  <a:lnTo>
                    <a:pt x="261696" y="77812"/>
                  </a:lnTo>
                  <a:close/>
                </a:path>
                <a:path w="262255" h="189864">
                  <a:moveTo>
                    <a:pt x="261696" y="5854"/>
                  </a:moveTo>
                  <a:lnTo>
                    <a:pt x="255841" y="0"/>
                  </a:lnTo>
                  <a:lnTo>
                    <a:pt x="5867" y="0"/>
                  </a:lnTo>
                  <a:lnTo>
                    <a:pt x="0" y="5854"/>
                  </a:lnTo>
                  <a:lnTo>
                    <a:pt x="0" y="39941"/>
                  </a:lnTo>
                  <a:lnTo>
                    <a:pt x="5867" y="45796"/>
                  </a:lnTo>
                  <a:lnTo>
                    <a:pt x="255841" y="45796"/>
                  </a:lnTo>
                  <a:lnTo>
                    <a:pt x="261696" y="39941"/>
                  </a:lnTo>
                  <a:lnTo>
                    <a:pt x="261696" y="22898"/>
                  </a:lnTo>
                  <a:lnTo>
                    <a:pt x="261696" y="5854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101265" y="2903600"/>
              <a:ext cx="262255" cy="117475"/>
            </a:xfrm>
            <a:custGeom>
              <a:avLst/>
              <a:gdLst/>
              <a:ahLst/>
              <a:cxnLst/>
              <a:rect l="l" t="t" r="r" b="b"/>
              <a:pathLst>
                <a:path w="262255" h="117475">
                  <a:moveTo>
                    <a:pt x="45161" y="93332"/>
                  </a:moveTo>
                  <a:lnTo>
                    <a:pt x="35471" y="93332"/>
                  </a:lnTo>
                  <a:lnTo>
                    <a:pt x="34061" y="93205"/>
                  </a:lnTo>
                  <a:lnTo>
                    <a:pt x="32664" y="93700"/>
                  </a:lnTo>
                  <a:lnTo>
                    <a:pt x="30632" y="95669"/>
                  </a:lnTo>
                  <a:lnTo>
                    <a:pt x="30086" y="97040"/>
                  </a:lnTo>
                  <a:lnTo>
                    <a:pt x="30073" y="102425"/>
                  </a:lnTo>
                  <a:lnTo>
                    <a:pt x="29464" y="106362"/>
                  </a:lnTo>
                  <a:lnTo>
                    <a:pt x="28333" y="110172"/>
                  </a:lnTo>
                  <a:lnTo>
                    <a:pt x="27813" y="111582"/>
                  </a:lnTo>
                  <a:lnTo>
                    <a:pt x="26543" y="112572"/>
                  </a:lnTo>
                  <a:lnTo>
                    <a:pt x="25044" y="112725"/>
                  </a:lnTo>
                  <a:lnTo>
                    <a:pt x="25412" y="116573"/>
                  </a:lnTo>
                  <a:lnTo>
                    <a:pt x="28867" y="117195"/>
                  </a:lnTo>
                  <a:lnTo>
                    <a:pt x="32219" y="115036"/>
                  </a:lnTo>
                  <a:lnTo>
                    <a:pt x="33108" y="111582"/>
                  </a:lnTo>
                  <a:lnTo>
                    <a:pt x="34302" y="107530"/>
                  </a:lnTo>
                  <a:lnTo>
                    <a:pt x="34912" y="103289"/>
                  </a:lnTo>
                  <a:lnTo>
                    <a:pt x="34950" y="98463"/>
                  </a:lnTo>
                  <a:lnTo>
                    <a:pt x="35204" y="97967"/>
                  </a:lnTo>
                  <a:lnTo>
                    <a:pt x="36042" y="97256"/>
                  </a:lnTo>
                  <a:lnTo>
                    <a:pt x="36576" y="97116"/>
                  </a:lnTo>
                  <a:lnTo>
                    <a:pt x="37109" y="97193"/>
                  </a:lnTo>
                  <a:lnTo>
                    <a:pt x="40043" y="97193"/>
                  </a:lnTo>
                  <a:lnTo>
                    <a:pt x="40043" y="116573"/>
                  </a:lnTo>
                  <a:lnTo>
                    <a:pt x="45161" y="116573"/>
                  </a:lnTo>
                  <a:lnTo>
                    <a:pt x="45161" y="97116"/>
                  </a:lnTo>
                  <a:lnTo>
                    <a:pt x="45161" y="93332"/>
                  </a:lnTo>
                  <a:close/>
                </a:path>
                <a:path w="262255" h="117475">
                  <a:moveTo>
                    <a:pt x="48818" y="1714"/>
                  </a:moveTo>
                  <a:lnTo>
                    <a:pt x="40513" y="1117"/>
                  </a:lnTo>
                  <a:lnTo>
                    <a:pt x="32194" y="723"/>
                  </a:lnTo>
                  <a:lnTo>
                    <a:pt x="23863" y="558"/>
                  </a:lnTo>
                  <a:lnTo>
                    <a:pt x="6223" y="622"/>
                  </a:lnTo>
                  <a:lnTo>
                    <a:pt x="0" y="6299"/>
                  </a:lnTo>
                  <a:lnTo>
                    <a:pt x="0" y="67183"/>
                  </a:lnTo>
                  <a:lnTo>
                    <a:pt x="6032" y="72669"/>
                  </a:lnTo>
                  <a:lnTo>
                    <a:pt x="23863" y="72720"/>
                  </a:lnTo>
                  <a:lnTo>
                    <a:pt x="32194" y="72555"/>
                  </a:lnTo>
                  <a:lnTo>
                    <a:pt x="40513" y="72174"/>
                  </a:lnTo>
                  <a:lnTo>
                    <a:pt x="48818" y="71564"/>
                  </a:lnTo>
                  <a:lnTo>
                    <a:pt x="48094" y="60058"/>
                  </a:lnTo>
                  <a:lnTo>
                    <a:pt x="17183" y="60045"/>
                  </a:lnTo>
                  <a:lnTo>
                    <a:pt x="15722" y="58597"/>
                  </a:lnTo>
                  <a:lnTo>
                    <a:pt x="15722" y="40855"/>
                  </a:lnTo>
                  <a:lnTo>
                    <a:pt x="44246" y="40855"/>
                  </a:lnTo>
                  <a:lnTo>
                    <a:pt x="44246" y="29514"/>
                  </a:lnTo>
                  <a:lnTo>
                    <a:pt x="15722" y="29514"/>
                  </a:lnTo>
                  <a:lnTo>
                    <a:pt x="15722" y="14897"/>
                  </a:lnTo>
                  <a:lnTo>
                    <a:pt x="17195" y="13423"/>
                  </a:lnTo>
                  <a:lnTo>
                    <a:pt x="48094" y="13423"/>
                  </a:lnTo>
                  <a:lnTo>
                    <a:pt x="48818" y="1714"/>
                  </a:lnTo>
                  <a:close/>
                </a:path>
                <a:path w="262255" h="117475">
                  <a:moveTo>
                    <a:pt x="65455" y="93700"/>
                  </a:moveTo>
                  <a:lnTo>
                    <a:pt x="61874" y="93383"/>
                  </a:lnTo>
                  <a:lnTo>
                    <a:pt x="60337" y="93332"/>
                  </a:lnTo>
                  <a:lnTo>
                    <a:pt x="58267" y="93256"/>
                  </a:lnTo>
                  <a:lnTo>
                    <a:pt x="54673" y="93332"/>
                  </a:lnTo>
                  <a:lnTo>
                    <a:pt x="53390" y="93218"/>
                  </a:lnTo>
                  <a:lnTo>
                    <a:pt x="52133" y="93637"/>
                  </a:lnTo>
                  <a:lnTo>
                    <a:pt x="50241" y="95389"/>
                  </a:lnTo>
                  <a:lnTo>
                    <a:pt x="49720" y="96621"/>
                  </a:lnTo>
                  <a:lnTo>
                    <a:pt x="49720" y="113284"/>
                  </a:lnTo>
                  <a:lnTo>
                    <a:pt x="50241" y="114515"/>
                  </a:lnTo>
                  <a:lnTo>
                    <a:pt x="52133" y="116255"/>
                  </a:lnTo>
                  <a:lnTo>
                    <a:pt x="53390" y="116687"/>
                  </a:lnTo>
                  <a:lnTo>
                    <a:pt x="54673" y="116573"/>
                  </a:lnTo>
                  <a:lnTo>
                    <a:pt x="58267" y="116636"/>
                  </a:lnTo>
                  <a:lnTo>
                    <a:pt x="60337" y="116573"/>
                  </a:lnTo>
                  <a:lnTo>
                    <a:pt x="61874" y="116509"/>
                  </a:lnTo>
                  <a:lnTo>
                    <a:pt x="65455" y="116205"/>
                  </a:lnTo>
                  <a:lnTo>
                    <a:pt x="65265" y="112547"/>
                  </a:lnTo>
                  <a:lnTo>
                    <a:pt x="55219" y="112547"/>
                  </a:lnTo>
                  <a:lnTo>
                    <a:pt x="54851" y="112001"/>
                  </a:lnTo>
                  <a:lnTo>
                    <a:pt x="54851" y="106324"/>
                  </a:lnTo>
                  <a:lnTo>
                    <a:pt x="63995" y="106324"/>
                  </a:lnTo>
                  <a:lnTo>
                    <a:pt x="63995" y="102666"/>
                  </a:lnTo>
                  <a:lnTo>
                    <a:pt x="54851" y="102666"/>
                  </a:lnTo>
                  <a:lnTo>
                    <a:pt x="54851" y="97904"/>
                  </a:lnTo>
                  <a:lnTo>
                    <a:pt x="55219" y="97358"/>
                  </a:lnTo>
                  <a:lnTo>
                    <a:pt x="65278" y="97358"/>
                  </a:lnTo>
                  <a:lnTo>
                    <a:pt x="65455" y="93700"/>
                  </a:lnTo>
                  <a:close/>
                </a:path>
                <a:path w="262255" h="117475">
                  <a:moveTo>
                    <a:pt x="87591" y="116560"/>
                  </a:moveTo>
                  <a:lnTo>
                    <a:pt x="87579" y="106146"/>
                  </a:lnTo>
                  <a:lnTo>
                    <a:pt x="87579" y="102298"/>
                  </a:lnTo>
                  <a:lnTo>
                    <a:pt x="87579" y="93332"/>
                  </a:lnTo>
                  <a:lnTo>
                    <a:pt x="82461" y="93332"/>
                  </a:lnTo>
                  <a:lnTo>
                    <a:pt x="82461" y="102298"/>
                  </a:lnTo>
                  <a:lnTo>
                    <a:pt x="74244" y="102298"/>
                  </a:lnTo>
                  <a:lnTo>
                    <a:pt x="74244" y="93332"/>
                  </a:lnTo>
                  <a:lnTo>
                    <a:pt x="69303" y="93332"/>
                  </a:lnTo>
                  <a:lnTo>
                    <a:pt x="69303" y="116560"/>
                  </a:lnTo>
                  <a:lnTo>
                    <a:pt x="74244" y="116560"/>
                  </a:lnTo>
                  <a:lnTo>
                    <a:pt x="74244" y="106146"/>
                  </a:lnTo>
                  <a:lnTo>
                    <a:pt x="82473" y="106146"/>
                  </a:lnTo>
                  <a:lnTo>
                    <a:pt x="82473" y="116560"/>
                  </a:lnTo>
                  <a:lnTo>
                    <a:pt x="87591" y="116560"/>
                  </a:lnTo>
                  <a:close/>
                </a:path>
                <a:path w="262255" h="117475">
                  <a:moveTo>
                    <a:pt x="111366" y="95719"/>
                  </a:moveTo>
                  <a:lnTo>
                    <a:pt x="108623" y="92976"/>
                  </a:lnTo>
                  <a:lnTo>
                    <a:pt x="105879" y="92976"/>
                  </a:lnTo>
                  <a:lnTo>
                    <a:pt x="105879" y="98818"/>
                  </a:lnTo>
                  <a:lnTo>
                    <a:pt x="105867" y="111074"/>
                  </a:lnTo>
                  <a:lnTo>
                    <a:pt x="104775" y="112725"/>
                  </a:lnTo>
                  <a:lnTo>
                    <a:pt x="97840" y="112725"/>
                  </a:lnTo>
                  <a:lnTo>
                    <a:pt x="96913" y="111074"/>
                  </a:lnTo>
                  <a:lnTo>
                    <a:pt x="96926" y="98818"/>
                  </a:lnTo>
                  <a:lnTo>
                    <a:pt x="97828" y="97180"/>
                  </a:lnTo>
                  <a:lnTo>
                    <a:pt x="101307" y="97180"/>
                  </a:lnTo>
                  <a:lnTo>
                    <a:pt x="104775" y="97167"/>
                  </a:lnTo>
                  <a:lnTo>
                    <a:pt x="105879" y="98818"/>
                  </a:lnTo>
                  <a:lnTo>
                    <a:pt x="105879" y="92976"/>
                  </a:lnTo>
                  <a:lnTo>
                    <a:pt x="94170" y="92976"/>
                  </a:lnTo>
                  <a:lnTo>
                    <a:pt x="91605" y="95719"/>
                  </a:lnTo>
                  <a:lnTo>
                    <a:pt x="91605" y="114185"/>
                  </a:lnTo>
                  <a:lnTo>
                    <a:pt x="94170" y="116928"/>
                  </a:lnTo>
                  <a:lnTo>
                    <a:pt x="108623" y="116928"/>
                  </a:lnTo>
                  <a:lnTo>
                    <a:pt x="111353" y="114185"/>
                  </a:lnTo>
                  <a:lnTo>
                    <a:pt x="111353" y="112725"/>
                  </a:lnTo>
                  <a:lnTo>
                    <a:pt x="111366" y="97167"/>
                  </a:lnTo>
                  <a:lnTo>
                    <a:pt x="111366" y="95719"/>
                  </a:lnTo>
                  <a:close/>
                </a:path>
                <a:path w="262255" h="117475">
                  <a:moveTo>
                    <a:pt x="119049" y="990"/>
                  </a:moveTo>
                  <a:lnTo>
                    <a:pt x="103505" y="990"/>
                  </a:lnTo>
                  <a:lnTo>
                    <a:pt x="79362" y="43421"/>
                  </a:lnTo>
                  <a:lnTo>
                    <a:pt x="77901" y="46266"/>
                  </a:lnTo>
                  <a:lnTo>
                    <a:pt x="76619" y="49187"/>
                  </a:lnTo>
                  <a:lnTo>
                    <a:pt x="75526" y="52197"/>
                  </a:lnTo>
                  <a:lnTo>
                    <a:pt x="75526" y="42862"/>
                  </a:lnTo>
                  <a:lnTo>
                    <a:pt x="75526" y="977"/>
                  </a:lnTo>
                  <a:lnTo>
                    <a:pt x="60528" y="977"/>
                  </a:lnTo>
                  <a:lnTo>
                    <a:pt x="60528" y="72301"/>
                  </a:lnTo>
                  <a:lnTo>
                    <a:pt x="76073" y="72301"/>
                  </a:lnTo>
                  <a:lnTo>
                    <a:pt x="87414" y="52197"/>
                  </a:lnTo>
                  <a:lnTo>
                    <a:pt x="100215" y="29514"/>
                  </a:lnTo>
                  <a:lnTo>
                    <a:pt x="101676" y="26670"/>
                  </a:lnTo>
                  <a:lnTo>
                    <a:pt x="102958" y="23749"/>
                  </a:lnTo>
                  <a:lnTo>
                    <a:pt x="104051" y="20739"/>
                  </a:lnTo>
                  <a:lnTo>
                    <a:pt x="104051" y="72301"/>
                  </a:lnTo>
                  <a:lnTo>
                    <a:pt x="119049" y="72301"/>
                  </a:lnTo>
                  <a:lnTo>
                    <a:pt x="119049" y="20739"/>
                  </a:lnTo>
                  <a:lnTo>
                    <a:pt x="119049" y="990"/>
                  </a:lnTo>
                  <a:close/>
                </a:path>
                <a:path w="262255" h="117475">
                  <a:moveTo>
                    <a:pt x="132384" y="104495"/>
                  </a:moveTo>
                  <a:lnTo>
                    <a:pt x="130187" y="102844"/>
                  </a:lnTo>
                  <a:lnTo>
                    <a:pt x="127266" y="102844"/>
                  </a:lnTo>
                  <a:lnTo>
                    <a:pt x="127266" y="107048"/>
                  </a:lnTo>
                  <a:lnTo>
                    <a:pt x="127266" y="112344"/>
                  </a:lnTo>
                  <a:lnTo>
                    <a:pt x="126720" y="112903"/>
                  </a:lnTo>
                  <a:lnTo>
                    <a:pt x="120319" y="112903"/>
                  </a:lnTo>
                  <a:lnTo>
                    <a:pt x="120319" y="106324"/>
                  </a:lnTo>
                  <a:lnTo>
                    <a:pt x="126720" y="106324"/>
                  </a:lnTo>
                  <a:lnTo>
                    <a:pt x="127266" y="107048"/>
                  </a:lnTo>
                  <a:lnTo>
                    <a:pt x="127266" y="102844"/>
                  </a:lnTo>
                  <a:lnTo>
                    <a:pt x="120319" y="102844"/>
                  </a:lnTo>
                  <a:lnTo>
                    <a:pt x="120319" y="97358"/>
                  </a:lnTo>
                  <a:lnTo>
                    <a:pt x="130556" y="97358"/>
                  </a:lnTo>
                  <a:lnTo>
                    <a:pt x="130924" y="93332"/>
                  </a:lnTo>
                  <a:lnTo>
                    <a:pt x="128371" y="93332"/>
                  </a:lnTo>
                  <a:lnTo>
                    <a:pt x="125806" y="93154"/>
                  </a:lnTo>
                  <a:lnTo>
                    <a:pt x="120497" y="93154"/>
                  </a:lnTo>
                  <a:lnTo>
                    <a:pt x="117944" y="93332"/>
                  </a:lnTo>
                  <a:lnTo>
                    <a:pt x="115189" y="93332"/>
                  </a:lnTo>
                  <a:lnTo>
                    <a:pt x="115189" y="116560"/>
                  </a:lnTo>
                  <a:lnTo>
                    <a:pt x="118122" y="116751"/>
                  </a:lnTo>
                  <a:lnTo>
                    <a:pt x="129463" y="116751"/>
                  </a:lnTo>
                  <a:lnTo>
                    <a:pt x="132384" y="115824"/>
                  </a:lnTo>
                  <a:lnTo>
                    <a:pt x="132384" y="112903"/>
                  </a:lnTo>
                  <a:lnTo>
                    <a:pt x="132384" y="106324"/>
                  </a:lnTo>
                  <a:lnTo>
                    <a:pt x="132384" y="104495"/>
                  </a:lnTo>
                  <a:close/>
                </a:path>
                <a:path w="262255" h="117475">
                  <a:moveTo>
                    <a:pt x="153784" y="93332"/>
                  </a:moveTo>
                  <a:lnTo>
                    <a:pt x="144094" y="93332"/>
                  </a:lnTo>
                  <a:lnTo>
                    <a:pt x="142684" y="93205"/>
                  </a:lnTo>
                  <a:lnTo>
                    <a:pt x="141287" y="93700"/>
                  </a:lnTo>
                  <a:lnTo>
                    <a:pt x="139242" y="95669"/>
                  </a:lnTo>
                  <a:lnTo>
                    <a:pt x="138709" y="97040"/>
                  </a:lnTo>
                  <a:lnTo>
                    <a:pt x="138696" y="102412"/>
                  </a:lnTo>
                  <a:lnTo>
                    <a:pt x="138087" y="106362"/>
                  </a:lnTo>
                  <a:lnTo>
                    <a:pt x="136969" y="110159"/>
                  </a:lnTo>
                  <a:lnTo>
                    <a:pt x="136436" y="111569"/>
                  </a:lnTo>
                  <a:lnTo>
                    <a:pt x="135166" y="112560"/>
                  </a:lnTo>
                  <a:lnTo>
                    <a:pt x="133667" y="112725"/>
                  </a:lnTo>
                  <a:lnTo>
                    <a:pt x="134048" y="116560"/>
                  </a:lnTo>
                  <a:lnTo>
                    <a:pt x="137502" y="117233"/>
                  </a:lnTo>
                  <a:lnTo>
                    <a:pt x="140893" y="115049"/>
                  </a:lnTo>
                  <a:lnTo>
                    <a:pt x="141732" y="111569"/>
                  </a:lnTo>
                  <a:lnTo>
                    <a:pt x="142913" y="107530"/>
                  </a:lnTo>
                  <a:lnTo>
                    <a:pt x="143586" y="103289"/>
                  </a:lnTo>
                  <a:lnTo>
                    <a:pt x="143725" y="97726"/>
                  </a:lnTo>
                  <a:lnTo>
                    <a:pt x="144462" y="97180"/>
                  </a:lnTo>
                  <a:lnTo>
                    <a:pt x="148666" y="97180"/>
                  </a:lnTo>
                  <a:lnTo>
                    <a:pt x="148666" y="116560"/>
                  </a:lnTo>
                  <a:lnTo>
                    <a:pt x="153784" y="116560"/>
                  </a:lnTo>
                  <a:lnTo>
                    <a:pt x="153784" y="97180"/>
                  </a:lnTo>
                  <a:lnTo>
                    <a:pt x="153784" y="93332"/>
                  </a:lnTo>
                  <a:close/>
                </a:path>
                <a:path w="262255" h="117475">
                  <a:moveTo>
                    <a:pt x="177927" y="116547"/>
                  </a:moveTo>
                  <a:lnTo>
                    <a:pt x="176047" y="110528"/>
                  </a:lnTo>
                  <a:lnTo>
                    <a:pt x="174790" y="106502"/>
                  </a:lnTo>
                  <a:lnTo>
                    <a:pt x="171894" y="97167"/>
                  </a:lnTo>
                  <a:lnTo>
                    <a:pt x="171157" y="94805"/>
                  </a:lnTo>
                  <a:lnTo>
                    <a:pt x="171018" y="93992"/>
                  </a:lnTo>
                  <a:lnTo>
                    <a:pt x="170332" y="93370"/>
                  </a:lnTo>
                  <a:lnTo>
                    <a:pt x="169862" y="93357"/>
                  </a:lnTo>
                  <a:lnTo>
                    <a:pt x="169862" y="106502"/>
                  </a:lnTo>
                  <a:lnTo>
                    <a:pt x="164211" y="106502"/>
                  </a:lnTo>
                  <a:lnTo>
                    <a:pt x="166039" y="99364"/>
                  </a:lnTo>
                  <a:lnTo>
                    <a:pt x="166217" y="98818"/>
                  </a:lnTo>
                  <a:lnTo>
                    <a:pt x="166408" y="97904"/>
                  </a:lnTo>
                  <a:lnTo>
                    <a:pt x="166585" y="97167"/>
                  </a:lnTo>
                  <a:lnTo>
                    <a:pt x="167500" y="97167"/>
                  </a:lnTo>
                  <a:lnTo>
                    <a:pt x="167678" y="97904"/>
                  </a:lnTo>
                  <a:lnTo>
                    <a:pt x="167868" y="98818"/>
                  </a:lnTo>
                  <a:lnTo>
                    <a:pt x="168046" y="99364"/>
                  </a:lnTo>
                  <a:lnTo>
                    <a:pt x="169862" y="106502"/>
                  </a:lnTo>
                  <a:lnTo>
                    <a:pt x="169862" y="93357"/>
                  </a:lnTo>
                  <a:lnTo>
                    <a:pt x="169506" y="93332"/>
                  </a:lnTo>
                  <a:lnTo>
                    <a:pt x="164566" y="93332"/>
                  </a:lnTo>
                  <a:lnTo>
                    <a:pt x="163741" y="93370"/>
                  </a:lnTo>
                  <a:lnTo>
                    <a:pt x="163055" y="93992"/>
                  </a:lnTo>
                  <a:lnTo>
                    <a:pt x="162928" y="94805"/>
                  </a:lnTo>
                  <a:lnTo>
                    <a:pt x="156159" y="116560"/>
                  </a:lnTo>
                  <a:lnTo>
                    <a:pt x="161467" y="116547"/>
                  </a:lnTo>
                  <a:lnTo>
                    <a:pt x="163106" y="110528"/>
                  </a:lnTo>
                  <a:lnTo>
                    <a:pt x="170967" y="110528"/>
                  </a:lnTo>
                  <a:lnTo>
                    <a:pt x="172618" y="116547"/>
                  </a:lnTo>
                  <a:lnTo>
                    <a:pt x="177927" y="116547"/>
                  </a:lnTo>
                  <a:close/>
                </a:path>
                <a:path w="262255" h="117475">
                  <a:moveTo>
                    <a:pt x="187071" y="23291"/>
                  </a:moveTo>
                  <a:lnTo>
                    <a:pt x="171348" y="952"/>
                  </a:lnTo>
                  <a:lnTo>
                    <a:pt x="171348" y="14325"/>
                  </a:lnTo>
                  <a:lnTo>
                    <a:pt x="171348" y="32245"/>
                  </a:lnTo>
                  <a:lnTo>
                    <a:pt x="168960" y="34442"/>
                  </a:lnTo>
                  <a:lnTo>
                    <a:pt x="160743" y="34620"/>
                  </a:lnTo>
                  <a:lnTo>
                    <a:pt x="149771" y="34620"/>
                  </a:lnTo>
                  <a:lnTo>
                    <a:pt x="149771" y="12306"/>
                  </a:lnTo>
                  <a:lnTo>
                    <a:pt x="160743" y="12128"/>
                  </a:lnTo>
                  <a:lnTo>
                    <a:pt x="168960" y="12128"/>
                  </a:lnTo>
                  <a:lnTo>
                    <a:pt x="171348" y="14325"/>
                  </a:lnTo>
                  <a:lnTo>
                    <a:pt x="171348" y="952"/>
                  </a:lnTo>
                  <a:lnTo>
                    <a:pt x="161099" y="76"/>
                  </a:lnTo>
                  <a:lnTo>
                    <a:pt x="154292" y="0"/>
                  </a:lnTo>
                  <a:lnTo>
                    <a:pt x="147472" y="127"/>
                  </a:lnTo>
                  <a:lnTo>
                    <a:pt x="140652" y="457"/>
                  </a:lnTo>
                  <a:lnTo>
                    <a:pt x="133858" y="977"/>
                  </a:lnTo>
                  <a:lnTo>
                    <a:pt x="133858" y="72301"/>
                  </a:lnTo>
                  <a:lnTo>
                    <a:pt x="149771" y="72301"/>
                  </a:lnTo>
                  <a:lnTo>
                    <a:pt x="149771" y="45783"/>
                  </a:lnTo>
                  <a:lnTo>
                    <a:pt x="154254" y="46380"/>
                  </a:lnTo>
                  <a:lnTo>
                    <a:pt x="158775" y="46685"/>
                  </a:lnTo>
                  <a:lnTo>
                    <a:pt x="163296" y="46710"/>
                  </a:lnTo>
                  <a:lnTo>
                    <a:pt x="172910" y="45783"/>
                  </a:lnTo>
                  <a:lnTo>
                    <a:pt x="174421" y="45643"/>
                  </a:lnTo>
                  <a:lnTo>
                    <a:pt x="181762" y="41922"/>
                  </a:lnTo>
                  <a:lnTo>
                    <a:pt x="185826" y="34747"/>
                  </a:lnTo>
                  <a:lnTo>
                    <a:pt x="185839" y="34620"/>
                  </a:lnTo>
                  <a:lnTo>
                    <a:pt x="187071" y="23291"/>
                  </a:lnTo>
                  <a:close/>
                </a:path>
                <a:path w="262255" h="117475">
                  <a:moveTo>
                    <a:pt x="196380" y="116014"/>
                  </a:moveTo>
                  <a:lnTo>
                    <a:pt x="195884" y="112534"/>
                  </a:lnTo>
                  <a:lnTo>
                    <a:pt x="195834" y="112166"/>
                  </a:lnTo>
                  <a:lnTo>
                    <a:pt x="193522" y="112407"/>
                  </a:lnTo>
                  <a:lnTo>
                    <a:pt x="191211" y="112534"/>
                  </a:lnTo>
                  <a:lnTo>
                    <a:pt x="185597" y="112534"/>
                  </a:lnTo>
                  <a:lnTo>
                    <a:pt x="184492" y="110705"/>
                  </a:lnTo>
                  <a:lnTo>
                    <a:pt x="184492" y="99187"/>
                  </a:lnTo>
                  <a:lnTo>
                    <a:pt x="185597" y="97358"/>
                  </a:lnTo>
                  <a:lnTo>
                    <a:pt x="191808" y="97358"/>
                  </a:lnTo>
                  <a:lnTo>
                    <a:pt x="193281" y="97536"/>
                  </a:lnTo>
                  <a:lnTo>
                    <a:pt x="195465" y="97536"/>
                  </a:lnTo>
                  <a:lnTo>
                    <a:pt x="195478" y="97358"/>
                  </a:lnTo>
                  <a:lnTo>
                    <a:pt x="195834" y="93700"/>
                  </a:lnTo>
                  <a:lnTo>
                    <a:pt x="193548" y="93205"/>
                  </a:lnTo>
                  <a:lnTo>
                    <a:pt x="191223" y="92951"/>
                  </a:lnTo>
                  <a:lnTo>
                    <a:pt x="188887" y="92976"/>
                  </a:lnTo>
                  <a:lnTo>
                    <a:pt x="181749" y="92976"/>
                  </a:lnTo>
                  <a:lnTo>
                    <a:pt x="179197" y="96088"/>
                  </a:lnTo>
                  <a:lnTo>
                    <a:pt x="179197" y="113817"/>
                  </a:lnTo>
                  <a:lnTo>
                    <a:pt x="181749" y="116928"/>
                  </a:lnTo>
                  <a:lnTo>
                    <a:pt x="188887" y="116928"/>
                  </a:lnTo>
                  <a:lnTo>
                    <a:pt x="191414" y="116967"/>
                  </a:lnTo>
                  <a:lnTo>
                    <a:pt x="193929" y="116649"/>
                  </a:lnTo>
                  <a:lnTo>
                    <a:pt x="196380" y="116014"/>
                  </a:lnTo>
                  <a:close/>
                </a:path>
                <a:path w="262255" h="117475">
                  <a:moveTo>
                    <a:pt x="216674" y="93332"/>
                  </a:moveTo>
                  <a:lnTo>
                    <a:pt x="197853" y="93332"/>
                  </a:lnTo>
                  <a:lnTo>
                    <a:pt x="197853" y="97536"/>
                  </a:lnTo>
                  <a:lnTo>
                    <a:pt x="204800" y="97536"/>
                  </a:lnTo>
                  <a:lnTo>
                    <a:pt x="204800" y="116547"/>
                  </a:lnTo>
                  <a:lnTo>
                    <a:pt x="209918" y="116547"/>
                  </a:lnTo>
                  <a:lnTo>
                    <a:pt x="209918" y="97548"/>
                  </a:lnTo>
                  <a:lnTo>
                    <a:pt x="216674" y="97536"/>
                  </a:lnTo>
                  <a:lnTo>
                    <a:pt x="216674" y="93332"/>
                  </a:lnTo>
                  <a:close/>
                </a:path>
                <a:path w="262255" h="117475">
                  <a:moveTo>
                    <a:pt x="236626" y="103759"/>
                  </a:moveTo>
                  <a:lnTo>
                    <a:pt x="234619" y="101942"/>
                  </a:lnTo>
                  <a:lnTo>
                    <a:pt x="231495" y="101942"/>
                  </a:lnTo>
                  <a:lnTo>
                    <a:pt x="231495" y="106514"/>
                  </a:lnTo>
                  <a:lnTo>
                    <a:pt x="231495" y="112179"/>
                  </a:lnTo>
                  <a:lnTo>
                    <a:pt x="230936" y="112725"/>
                  </a:lnTo>
                  <a:lnTo>
                    <a:pt x="224904" y="112725"/>
                  </a:lnTo>
                  <a:lnTo>
                    <a:pt x="224904" y="105587"/>
                  </a:lnTo>
                  <a:lnTo>
                    <a:pt x="231127" y="105587"/>
                  </a:lnTo>
                  <a:lnTo>
                    <a:pt x="231495" y="106514"/>
                  </a:lnTo>
                  <a:lnTo>
                    <a:pt x="231495" y="101942"/>
                  </a:lnTo>
                  <a:lnTo>
                    <a:pt x="224904" y="101930"/>
                  </a:lnTo>
                  <a:lnTo>
                    <a:pt x="224904" y="93332"/>
                  </a:lnTo>
                  <a:lnTo>
                    <a:pt x="219798" y="93332"/>
                  </a:lnTo>
                  <a:lnTo>
                    <a:pt x="219798" y="116560"/>
                  </a:lnTo>
                  <a:lnTo>
                    <a:pt x="222732" y="116751"/>
                  </a:lnTo>
                  <a:lnTo>
                    <a:pt x="234429" y="116751"/>
                  </a:lnTo>
                  <a:lnTo>
                    <a:pt x="236626" y="115112"/>
                  </a:lnTo>
                  <a:lnTo>
                    <a:pt x="236626" y="112725"/>
                  </a:lnTo>
                  <a:lnTo>
                    <a:pt x="236626" y="105587"/>
                  </a:lnTo>
                  <a:lnTo>
                    <a:pt x="236626" y="103759"/>
                  </a:lnTo>
                  <a:close/>
                </a:path>
                <a:path w="262255" h="117475">
                  <a:moveTo>
                    <a:pt x="261670" y="60972"/>
                  </a:moveTo>
                  <a:lnTo>
                    <a:pt x="253072" y="60972"/>
                  </a:lnTo>
                  <a:lnTo>
                    <a:pt x="253072" y="977"/>
                  </a:lnTo>
                  <a:lnTo>
                    <a:pt x="237350" y="977"/>
                  </a:lnTo>
                  <a:lnTo>
                    <a:pt x="237350" y="60972"/>
                  </a:lnTo>
                  <a:lnTo>
                    <a:pt x="213588" y="60972"/>
                  </a:lnTo>
                  <a:lnTo>
                    <a:pt x="213588" y="977"/>
                  </a:lnTo>
                  <a:lnTo>
                    <a:pt x="197866" y="977"/>
                  </a:lnTo>
                  <a:lnTo>
                    <a:pt x="197866" y="72301"/>
                  </a:lnTo>
                  <a:lnTo>
                    <a:pt x="249250" y="72301"/>
                  </a:lnTo>
                  <a:lnTo>
                    <a:pt x="250532" y="88023"/>
                  </a:lnTo>
                  <a:lnTo>
                    <a:pt x="261670" y="88023"/>
                  </a:lnTo>
                  <a:lnTo>
                    <a:pt x="261670" y="60972"/>
                  </a:lnTo>
                  <a:close/>
                </a:path>
              </a:pathLst>
            </a:custGeom>
            <a:solidFill>
              <a:srgbClr val="0142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1384" y="2760848"/>
              <a:ext cx="221461" cy="11959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237703" y="2498674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32444" y="191033"/>
                  </a:moveTo>
                  <a:lnTo>
                    <a:pt x="2004631" y="151460"/>
                  </a:lnTo>
                  <a:lnTo>
                    <a:pt x="1975040" y="118440"/>
                  </a:lnTo>
                  <a:lnTo>
                    <a:pt x="1942020" y="88836"/>
                  </a:lnTo>
                  <a:lnTo>
                    <a:pt x="1916049" y="70243"/>
                  </a:lnTo>
                  <a:lnTo>
                    <a:pt x="1905876" y="62953"/>
                  </a:lnTo>
                  <a:lnTo>
                    <a:pt x="1866938" y="41097"/>
                  </a:lnTo>
                  <a:lnTo>
                    <a:pt x="1825485" y="23571"/>
                  </a:lnTo>
                  <a:lnTo>
                    <a:pt x="1781822" y="10680"/>
                  </a:lnTo>
                  <a:lnTo>
                    <a:pt x="1736255" y="2717"/>
                  </a:lnTo>
                  <a:lnTo>
                    <a:pt x="1689100" y="0"/>
                  </a:lnTo>
                  <a:lnTo>
                    <a:pt x="1601076" y="0"/>
                  </a:lnTo>
                  <a:lnTo>
                    <a:pt x="618324" y="0"/>
                  </a:lnTo>
                  <a:lnTo>
                    <a:pt x="404380" y="0"/>
                  </a:lnTo>
                  <a:lnTo>
                    <a:pt x="357212" y="2717"/>
                  </a:lnTo>
                  <a:lnTo>
                    <a:pt x="311658" y="10680"/>
                  </a:lnTo>
                  <a:lnTo>
                    <a:pt x="267995" y="23571"/>
                  </a:lnTo>
                  <a:lnTo>
                    <a:pt x="226542" y="41097"/>
                  </a:lnTo>
                  <a:lnTo>
                    <a:pt x="187591" y="62953"/>
                  </a:lnTo>
                  <a:lnTo>
                    <a:pt x="177419" y="70243"/>
                  </a:lnTo>
                  <a:lnTo>
                    <a:pt x="151460" y="88836"/>
                  </a:lnTo>
                  <a:lnTo>
                    <a:pt x="118440" y="118440"/>
                  </a:lnTo>
                  <a:lnTo>
                    <a:pt x="88836" y="151460"/>
                  </a:lnTo>
                  <a:lnTo>
                    <a:pt x="62953" y="187591"/>
                  </a:lnTo>
                  <a:lnTo>
                    <a:pt x="61023" y="191033"/>
                  </a:lnTo>
                  <a:lnTo>
                    <a:pt x="618324" y="191033"/>
                  </a:lnTo>
                  <a:lnTo>
                    <a:pt x="618324" y="70243"/>
                  </a:lnTo>
                  <a:lnTo>
                    <a:pt x="1601076" y="70243"/>
                  </a:lnTo>
                  <a:lnTo>
                    <a:pt x="1601076" y="191033"/>
                  </a:lnTo>
                  <a:lnTo>
                    <a:pt x="2032444" y="191033"/>
                  </a:lnTo>
                  <a:close/>
                </a:path>
                <a:path w="2093595" h="3999865">
                  <a:moveTo>
                    <a:pt x="2093468" y="404368"/>
                  </a:moveTo>
                  <a:lnTo>
                    <a:pt x="2089594" y="348132"/>
                  </a:lnTo>
                  <a:lnTo>
                    <a:pt x="2078304" y="294284"/>
                  </a:lnTo>
                  <a:lnTo>
                    <a:pt x="2060117" y="243319"/>
                  </a:lnTo>
                  <a:lnTo>
                    <a:pt x="2035568" y="195757"/>
                  </a:lnTo>
                  <a:lnTo>
                    <a:pt x="57899" y="195757"/>
                  </a:lnTo>
                  <a:lnTo>
                    <a:pt x="33350" y="243319"/>
                  </a:lnTo>
                  <a:lnTo>
                    <a:pt x="15176" y="294284"/>
                  </a:lnTo>
                  <a:lnTo>
                    <a:pt x="3886" y="348132"/>
                  </a:lnTo>
                  <a:lnTo>
                    <a:pt x="0" y="404368"/>
                  </a:lnTo>
                  <a:lnTo>
                    <a:pt x="0" y="3595039"/>
                  </a:lnTo>
                  <a:lnTo>
                    <a:pt x="2717" y="3642195"/>
                  </a:lnTo>
                  <a:lnTo>
                    <a:pt x="10680" y="3687749"/>
                  </a:lnTo>
                  <a:lnTo>
                    <a:pt x="23571" y="3731412"/>
                  </a:lnTo>
                  <a:lnTo>
                    <a:pt x="41097" y="3772865"/>
                  </a:lnTo>
                  <a:lnTo>
                    <a:pt x="62953" y="3811816"/>
                  </a:lnTo>
                  <a:lnTo>
                    <a:pt x="88836" y="3847947"/>
                  </a:lnTo>
                  <a:lnTo>
                    <a:pt x="118440" y="3880967"/>
                  </a:lnTo>
                  <a:lnTo>
                    <a:pt x="151460" y="3910571"/>
                  </a:lnTo>
                  <a:lnTo>
                    <a:pt x="187591" y="3936454"/>
                  </a:lnTo>
                  <a:lnTo>
                    <a:pt x="226542" y="3958310"/>
                  </a:lnTo>
                  <a:lnTo>
                    <a:pt x="267995" y="3975836"/>
                  </a:lnTo>
                  <a:lnTo>
                    <a:pt x="311658" y="3988727"/>
                  </a:lnTo>
                  <a:lnTo>
                    <a:pt x="357212" y="3996690"/>
                  </a:lnTo>
                  <a:lnTo>
                    <a:pt x="404380" y="3999407"/>
                  </a:lnTo>
                  <a:lnTo>
                    <a:pt x="1689100" y="3999407"/>
                  </a:lnTo>
                  <a:lnTo>
                    <a:pt x="1736255" y="3996690"/>
                  </a:lnTo>
                  <a:lnTo>
                    <a:pt x="1781822" y="3988727"/>
                  </a:lnTo>
                  <a:lnTo>
                    <a:pt x="1825485" y="3975836"/>
                  </a:lnTo>
                  <a:lnTo>
                    <a:pt x="1866938" y="3958310"/>
                  </a:lnTo>
                  <a:lnTo>
                    <a:pt x="1905876" y="3936454"/>
                  </a:lnTo>
                  <a:lnTo>
                    <a:pt x="1942020" y="3910571"/>
                  </a:lnTo>
                  <a:lnTo>
                    <a:pt x="1975040" y="3880967"/>
                  </a:lnTo>
                  <a:lnTo>
                    <a:pt x="2004631" y="3847947"/>
                  </a:lnTo>
                  <a:lnTo>
                    <a:pt x="2030514" y="3811816"/>
                  </a:lnTo>
                  <a:lnTo>
                    <a:pt x="2052370" y="3772865"/>
                  </a:lnTo>
                  <a:lnTo>
                    <a:pt x="2069896" y="3731412"/>
                  </a:lnTo>
                  <a:lnTo>
                    <a:pt x="2082787" y="3687749"/>
                  </a:lnTo>
                  <a:lnTo>
                    <a:pt x="2090750" y="3642195"/>
                  </a:lnTo>
                  <a:lnTo>
                    <a:pt x="2093468" y="3595039"/>
                  </a:lnTo>
                  <a:lnTo>
                    <a:pt x="2093468" y="404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90594" y="5586909"/>
              <a:ext cx="1730375" cy="861694"/>
            </a:xfrm>
            <a:custGeom>
              <a:avLst/>
              <a:gdLst/>
              <a:ahLst/>
              <a:cxnLst/>
              <a:rect l="l" t="t" r="r" b="b"/>
              <a:pathLst>
                <a:path w="1730375" h="861695">
                  <a:moveTo>
                    <a:pt x="1554435" y="0"/>
                  </a:moveTo>
                  <a:lnTo>
                    <a:pt x="175898" y="0"/>
                  </a:lnTo>
                  <a:lnTo>
                    <a:pt x="129136" y="6282"/>
                  </a:lnTo>
                  <a:lnTo>
                    <a:pt x="87117" y="24014"/>
                  </a:lnTo>
                  <a:lnTo>
                    <a:pt x="51517" y="51517"/>
                  </a:lnTo>
                  <a:lnTo>
                    <a:pt x="24014" y="87117"/>
                  </a:lnTo>
                  <a:lnTo>
                    <a:pt x="6282" y="129136"/>
                  </a:lnTo>
                  <a:lnTo>
                    <a:pt x="0" y="175898"/>
                  </a:lnTo>
                  <a:lnTo>
                    <a:pt x="0" y="685672"/>
                  </a:lnTo>
                  <a:lnTo>
                    <a:pt x="6282" y="732435"/>
                  </a:lnTo>
                  <a:lnTo>
                    <a:pt x="24014" y="774454"/>
                  </a:lnTo>
                  <a:lnTo>
                    <a:pt x="51517" y="810053"/>
                  </a:lnTo>
                  <a:lnTo>
                    <a:pt x="87117" y="837556"/>
                  </a:lnTo>
                  <a:lnTo>
                    <a:pt x="129136" y="855288"/>
                  </a:lnTo>
                  <a:lnTo>
                    <a:pt x="175898" y="861571"/>
                  </a:lnTo>
                  <a:lnTo>
                    <a:pt x="1554435" y="861571"/>
                  </a:lnTo>
                  <a:lnTo>
                    <a:pt x="1601197" y="855288"/>
                  </a:lnTo>
                  <a:lnTo>
                    <a:pt x="1643216" y="837556"/>
                  </a:lnTo>
                  <a:lnTo>
                    <a:pt x="1678816" y="810053"/>
                  </a:lnTo>
                  <a:lnTo>
                    <a:pt x="1706319" y="774454"/>
                  </a:lnTo>
                  <a:lnTo>
                    <a:pt x="1724051" y="732435"/>
                  </a:lnTo>
                  <a:lnTo>
                    <a:pt x="1730333" y="685672"/>
                  </a:lnTo>
                  <a:lnTo>
                    <a:pt x="1730333" y="175898"/>
                  </a:lnTo>
                  <a:lnTo>
                    <a:pt x="1724051" y="129136"/>
                  </a:lnTo>
                  <a:lnTo>
                    <a:pt x="1706319" y="87117"/>
                  </a:lnTo>
                  <a:lnTo>
                    <a:pt x="1678816" y="51517"/>
                  </a:lnTo>
                  <a:lnTo>
                    <a:pt x="1643216" y="24014"/>
                  </a:lnTo>
                  <a:lnTo>
                    <a:pt x="1601197" y="6282"/>
                  </a:lnTo>
                  <a:lnTo>
                    <a:pt x="1554435" y="0"/>
                  </a:lnTo>
                  <a:close/>
                </a:path>
              </a:pathLst>
            </a:custGeom>
            <a:solidFill>
              <a:srgbClr val="024B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6928" y="5957682"/>
              <a:ext cx="1964823" cy="30577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7398" y="2385356"/>
              <a:ext cx="2278658" cy="4259557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311866" y="2498674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93455" y="404368"/>
                  </a:moveTo>
                  <a:lnTo>
                    <a:pt x="2090737" y="357212"/>
                  </a:lnTo>
                  <a:lnTo>
                    <a:pt x="2082774" y="311645"/>
                  </a:lnTo>
                  <a:lnTo>
                    <a:pt x="2069884" y="267982"/>
                  </a:lnTo>
                  <a:lnTo>
                    <a:pt x="2052358" y="226529"/>
                  </a:lnTo>
                  <a:lnTo>
                    <a:pt x="2030501" y="187591"/>
                  </a:lnTo>
                  <a:lnTo>
                    <a:pt x="2004618" y="151460"/>
                  </a:lnTo>
                  <a:lnTo>
                    <a:pt x="1975015" y="118440"/>
                  </a:lnTo>
                  <a:lnTo>
                    <a:pt x="1941995" y="88836"/>
                  </a:lnTo>
                  <a:lnTo>
                    <a:pt x="1905863" y="62953"/>
                  </a:lnTo>
                  <a:lnTo>
                    <a:pt x="1866912" y="41097"/>
                  </a:lnTo>
                  <a:lnTo>
                    <a:pt x="1825459" y="23571"/>
                  </a:lnTo>
                  <a:lnTo>
                    <a:pt x="1781810" y="10680"/>
                  </a:lnTo>
                  <a:lnTo>
                    <a:pt x="1736242" y="2717"/>
                  </a:lnTo>
                  <a:lnTo>
                    <a:pt x="1689087" y="0"/>
                  </a:lnTo>
                  <a:lnTo>
                    <a:pt x="404368" y="0"/>
                  </a:lnTo>
                  <a:lnTo>
                    <a:pt x="357212" y="2717"/>
                  </a:lnTo>
                  <a:lnTo>
                    <a:pt x="311645" y="10680"/>
                  </a:lnTo>
                  <a:lnTo>
                    <a:pt x="267982" y="23571"/>
                  </a:lnTo>
                  <a:lnTo>
                    <a:pt x="226529" y="41097"/>
                  </a:lnTo>
                  <a:lnTo>
                    <a:pt x="187591" y="62953"/>
                  </a:lnTo>
                  <a:lnTo>
                    <a:pt x="151447" y="88836"/>
                  </a:lnTo>
                  <a:lnTo>
                    <a:pt x="118427" y="118440"/>
                  </a:lnTo>
                  <a:lnTo>
                    <a:pt x="88823" y="151460"/>
                  </a:lnTo>
                  <a:lnTo>
                    <a:pt x="62953" y="187591"/>
                  </a:lnTo>
                  <a:lnTo>
                    <a:pt x="41097" y="226529"/>
                  </a:lnTo>
                  <a:lnTo>
                    <a:pt x="23571" y="267982"/>
                  </a:lnTo>
                  <a:lnTo>
                    <a:pt x="10668" y="311645"/>
                  </a:lnTo>
                  <a:lnTo>
                    <a:pt x="2717" y="357212"/>
                  </a:lnTo>
                  <a:lnTo>
                    <a:pt x="0" y="404368"/>
                  </a:lnTo>
                  <a:lnTo>
                    <a:pt x="0" y="3595039"/>
                  </a:lnTo>
                  <a:lnTo>
                    <a:pt x="2717" y="3642195"/>
                  </a:lnTo>
                  <a:lnTo>
                    <a:pt x="10668" y="3687749"/>
                  </a:lnTo>
                  <a:lnTo>
                    <a:pt x="23571" y="3731412"/>
                  </a:lnTo>
                  <a:lnTo>
                    <a:pt x="41097" y="3772865"/>
                  </a:lnTo>
                  <a:lnTo>
                    <a:pt x="62953" y="3811816"/>
                  </a:lnTo>
                  <a:lnTo>
                    <a:pt x="88823" y="3847947"/>
                  </a:lnTo>
                  <a:lnTo>
                    <a:pt x="118427" y="3880967"/>
                  </a:lnTo>
                  <a:lnTo>
                    <a:pt x="151447" y="3910571"/>
                  </a:lnTo>
                  <a:lnTo>
                    <a:pt x="187591" y="3936454"/>
                  </a:lnTo>
                  <a:lnTo>
                    <a:pt x="226529" y="3958310"/>
                  </a:lnTo>
                  <a:lnTo>
                    <a:pt x="267982" y="3975836"/>
                  </a:lnTo>
                  <a:lnTo>
                    <a:pt x="311645" y="3988727"/>
                  </a:lnTo>
                  <a:lnTo>
                    <a:pt x="357212" y="3996690"/>
                  </a:lnTo>
                  <a:lnTo>
                    <a:pt x="404368" y="3999407"/>
                  </a:lnTo>
                  <a:lnTo>
                    <a:pt x="1689087" y="3999407"/>
                  </a:lnTo>
                  <a:lnTo>
                    <a:pt x="1736242" y="3996690"/>
                  </a:lnTo>
                  <a:lnTo>
                    <a:pt x="1781810" y="3988727"/>
                  </a:lnTo>
                  <a:lnTo>
                    <a:pt x="1825459" y="3975836"/>
                  </a:lnTo>
                  <a:lnTo>
                    <a:pt x="1866912" y="3958310"/>
                  </a:lnTo>
                  <a:lnTo>
                    <a:pt x="1905863" y="3936454"/>
                  </a:lnTo>
                  <a:lnTo>
                    <a:pt x="1941995" y="3910571"/>
                  </a:lnTo>
                  <a:lnTo>
                    <a:pt x="1975015" y="3880967"/>
                  </a:lnTo>
                  <a:lnTo>
                    <a:pt x="2004618" y="3847947"/>
                  </a:lnTo>
                  <a:lnTo>
                    <a:pt x="2030501" y="3811816"/>
                  </a:lnTo>
                  <a:lnTo>
                    <a:pt x="2052358" y="3772865"/>
                  </a:lnTo>
                  <a:lnTo>
                    <a:pt x="2069884" y="3731412"/>
                  </a:lnTo>
                  <a:lnTo>
                    <a:pt x="2082774" y="3687749"/>
                  </a:lnTo>
                  <a:lnTo>
                    <a:pt x="2090737" y="3642195"/>
                  </a:lnTo>
                  <a:lnTo>
                    <a:pt x="2093455" y="3595039"/>
                  </a:lnTo>
                  <a:lnTo>
                    <a:pt x="2093455" y="4043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364202" y="2498671"/>
              <a:ext cx="1988820" cy="3999865"/>
            </a:xfrm>
            <a:custGeom>
              <a:avLst/>
              <a:gdLst/>
              <a:ahLst/>
              <a:cxnLst/>
              <a:rect l="l" t="t" r="r" b="b"/>
              <a:pathLst>
                <a:path w="1988820" h="3999865">
                  <a:moveTo>
                    <a:pt x="1636757" y="0"/>
                  </a:moveTo>
                  <a:lnTo>
                    <a:pt x="352037" y="0"/>
                  </a:lnTo>
                  <a:lnTo>
                    <a:pt x="304878" y="2720"/>
                  </a:lnTo>
                  <a:lnTo>
                    <a:pt x="259317" y="10679"/>
                  </a:lnTo>
                  <a:lnTo>
                    <a:pt x="215657" y="23572"/>
                  </a:lnTo>
                  <a:lnTo>
                    <a:pt x="174202" y="41098"/>
                  </a:lnTo>
                  <a:lnTo>
                    <a:pt x="135256" y="62952"/>
                  </a:lnTo>
                  <a:lnTo>
                    <a:pt x="99121" y="88831"/>
                  </a:lnTo>
                  <a:lnTo>
                    <a:pt x="66101" y="118432"/>
                  </a:lnTo>
                  <a:lnTo>
                    <a:pt x="36499" y="151451"/>
                  </a:lnTo>
                  <a:lnTo>
                    <a:pt x="10619" y="187585"/>
                  </a:lnTo>
                  <a:lnTo>
                    <a:pt x="0" y="206509"/>
                  </a:lnTo>
                  <a:lnTo>
                    <a:pt x="0" y="3792887"/>
                  </a:lnTo>
                  <a:lnTo>
                    <a:pt x="36499" y="3847947"/>
                  </a:lnTo>
                  <a:lnTo>
                    <a:pt x="66101" y="3880967"/>
                  </a:lnTo>
                  <a:lnTo>
                    <a:pt x="99121" y="3910568"/>
                  </a:lnTo>
                  <a:lnTo>
                    <a:pt x="135256" y="3936448"/>
                  </a:lnTo>
                  <a:lnTo>
                    <a:pt x="174202" y="3958303"/>
                  </a:lnTo>
                  <a:lnTo>
                    <a:pt x="215657" y="3975829"/>
                  </a:lnTo>
                  <a:lnTo>
                    <a:pt x="259317" y="3988724"/>
                  </a:lnTo>
                  <a:lnTo>
                    <a:pt x="304878" y="3996683"/>
                  </a:lnTo>
                  <a:lnTo>
                    <a:pt x="352037" y="3999403"/>
                  </a:lnTo>
                  <a:lnTo>
                    <a:pt x="1636757" y="3999403"/>
                  </a:lnTo>
                  <a:lnTo>
                    <a:pt x="1683914" y="3996683"/>
                  </a:lnTo>
                  <a:lnTo>
                    <a:pt x="1729474" y="3988724"/>
                  </a:lnTo>
                  <a:lnTo>
                    <a:pt x="1773133" y="3975829"/>
                  </a:lnTo>
                  <a:lnTo>
                    <a:pt x="1814588" y="3958303"/>
                  </a:lnTo>
                  <a:lnTo>
                    <a:pt x="1853534" y="3936448"/>
                  </a:lnTo>
                  <a:lnTo>
                    <a:pt x="1889669" y="3910568"/>
                  </a:lnTo>
                  <a:lnTo>
                    <a:pt x="1922690" y="3880967"/>
                  </a:lnTo>
                  <a:lnTo>
                    <a:pt x="1952292" y="3847947"/>
                  </a:lnTo>
                  <a:lnTo>
                    <a:pt x="1978172" y="3811812"/>
                  </a:lnTo>
                  <a:lnTo>
                    <a:pt x="1988792" y="3792887"/>
                  </a:lnTo>
                  <a:lnTo>
                    <a:pt x="1988792" y="206509"/>
                  </a:lnTo>
                  <a:lnTo>
                    <a:pt x="1952292" y="151451"/>
                  </a:lnTo>
                  <a:lnTo>
                    <a:pt x="1922690" y="118432"/>
                  </a:lnTo>
                  <a:lnTo>
                    <a:pt x="1889669" y="88831"/>
                  </a:lnTo>
                  <a:lnTo>
                    <a:pt x="1853534" y="62952"/>
                  </a:lnTo>
                  <a:lnTo>
                    <a:pt x="1814588" y="41098"/>
                  </a:lnTo>
                  <a:lnTo>
                    <a:pt x="1773133" y="23572"/>
                  </a:lnTo>
                  <a:lnTo>
                    <a:pt x="1729474" y="10679"/>
                  </a:lnTo>
                  <a:lnTo>
                    <a:pt x="1683914" y="2720"/>
                  </a:lnTo>
                  <a:lnTo>
                    <a:pt x="16367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311866" y="2498671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1689092" y="0"/>
                  </a:moveTo>
                  <a:lnTo>
                    <a:pt x="404372" y="0"/>
                  </a:lnTo>
                  <a:lnTo>
                    <a:pt x="357213" y="2720"/>
                  </a:lnTo>
                  <a:lnTo>
                    <a:pt x="311652" y="10679"/>
                  </a:lnTo>
                  <a:lnTo>
                    <a:pt x="267993" y="23572"/>
                  </a:lnTo>
                  <a:lnTo>
                    <a:pt x="226538" y="41098"/>
                  </a:lnTo>
                  <a:lnTo>
                    <a:pt x="187591" y="62952"/>
                  </a:lnTo>
                  <a:lnTo>
                    <a:pt x="151456" y="88831"/>
                  </a:lnTo>
                  <a:lnTo>
                    <a:pt x="118436" y="118432"/>
                  </a:lnTo>
                  <a:lnTo>
                    <a:pt x="88834" y="151451"/>
                  </a:lnTo>
                  <a:lnTo>
                    <a:pt x="62955" y="187585"/>
                  </a:lnTo>
                  <a:lnTo>
                    <a:pt x="41100" y="226531"/>
                  </a:lnTo>
                  <a:lnTo>
                    <a:pt x="23573" y="267985"/>
                  </a:lnTo>
                  <a:lnTo>
                    <a:pt x="10679" y="311644"/>
                  </a:lnTo>
                  <a:lnTo>
                    <a:pt x="2720" y="357204"/>
                  </a:lnTo>
                  <a:lnTo>
                    <a:pt x="0" y="404363"/>
                  </a:lnTo>
                  <a:lnTo>
                    <a:pt x="0" y="3595031"/>
                  </a:lnTo>
                  <a:lnTo>
                    <a:pt x="2720" y="3642190"/>
                  </a:lnTo>
                  <a:lnTo>
                    <a:pt x="10679" y="3687751"/>
                  </a:lnTo>
                  <a:lnTo>
                    <a:pt x="23573" y="3731410"/>
                  </a:lnTo>
                  <a:lnTo>
                    <a:pt x="41100" y="3772865"/>
                  </a:lnTo>
                  <a:lnTo>
                    <a:pt x="62955" y="3811812"/>
                  </a:lnTo>
                  <a:lnTo>
                    <a:pt x="88834" y="3847947"/>
                  </a:lnTo>
                  <a:lnTo>
                    <a:pt x="118436" y="3880967"/>
                  </a:lnTo>
                  <a:lnTo>
                    <a:pt x="151456" y="3910568"/>
                  </a:lnTo>
                  <a:lnTo>
                    <a:pt x="187591" y="3936448"/>
                  </a:lnTo>
                  <a:lnTo>
                    <a:pt x="226538" y="3958303"/>
                  </a:lnTo>
                  <a:lnTo>
                    <a:pt x="267993" y="3975829"/>
                  </a:lnTo>
                  <a:lnTo>
                    <a:pt x="311652" y="3988724"/>
                  </a:lnTo>
                  <a:lnTo>
                    <a:pt x="357213" y="3996683"/>
                  </a:lnTo>
                  <a:lnTo>
                    <a:pt x="404372" y="3999403"/>
                  </a:lnTo>
                  <a:lnTo>
                    <a:pt x="1689092" y="3999403"/>
                  </a:lnTo>
                  <a:lnTo>
                    <a:pt x="1736250" y="3996683"/>
                  </a:lnTo>
                  <a:lnTo>
                    <a:pt x="1781810" y="3988724"/>
                  </a:lnTo>
                  <a:lnTo>
                    <a:pt x="1825469" y="3975829"/>
                  </a:lnTo>
                  <a:lnTo>
                    <a:pt x="1866923" y="3958303"/>
                  </a:lnTo>
                  <a:lnTo>
                    <a:pt x="1905870" y="3936448"/>
                  </a:lnTo>
                  <a:lnTo>
                    <a:pt x="1942005" y="3910568"/>
                  </a:lnTo>
                  <a:lnTo>
                    <a:pt x="1975025" y="3880967"/>
                  </a:lnTo>
                  <a:lnTo>
                    <a:pt x="2004627" y="3847947"/>
                  </a:lnTo>
                  <a:lnTo>
                    <a:pt x="2030508" y="3811812"/>
                  </a:lnTo>
                  <a:lnTo>
                    <a:pt x="2052363" y="3772865"/>
                  </a:lnTo>
                  <a:lnTo>
                    <a:pt x="2069890" y="3731410"/>
                  </a:lnTo>
                  <a:lnTo>
                    <a:pt x="2082785" y="3687751"/>
                  </a:lnTo>
                  <a:lnTo>
                    <a:pt x="2090745" y="3642190"/>
                  </a:lnTo>
                  <a:lnTo>
                    <a:pt x="2093465" y="3595031"/>
                  </a:lnTo>
                  <a:lnTo>
                    <a:pt x="2093465" y="404363"/>
                  </a:lnTo>
                  <a:lnTo>
                    <a:pt x="2090745" y="357204"/>
                  </a:lnTo>
                  <a:lnTo>
                    <a:pt x="2082785" y="311644"/>
                  </a:lnTo>
                  <a:lnTo>
                    <a:pt x="2069890" y="267985"/>
                  </a:lnTo>
                  <a:lnTo>
                    <a:pt x="2052363" y="226531"/>
                  </a:lnTo>
                  <a:lnTo>
                    <a:pt x="2030508" y="187585"/>
                  </a:lnTo>
                  <a:lnTo>
                    <a:pt x="2004627" y="151451"/>
                  </a:lnTo>
                  <a:lnTo>
                    <a:pt x="1975025" y="118432"/>
                  </a:lnTo>
                  <a:lnTo>
                    <a:pt x="1942005" y="88831"/>
                  </a:lnTo>
                  <a:lnTo>
                    <a:pt x="1905870" y="62952"/>
                  </a:lnTo>
                  <a:lnTo>
                    <a:pt x="1866923" y="41098"/>
                  </a:lnTo>
                  <a:lnTo>
                    <a:pt x="1825469" y="23572"/>
                  </a:lnTo>
                  <a:lnTo>
                    <a:pt x="1781810" y="10679"/>
                  </a:lnTo>
                  <a:lnTo>
                    <a:pt x="1736250" y="2720"/>
                  </a:lnTo>
                  <a:lnTo>
                    <a:pt x="168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81954" y="3915152"/>
              <a:ext cx="1753280" cy="30093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514668" y="3947865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4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14"/>
                  </a:lnTo>
                  <a:lnTo>
                    <a:pt x="1687863" y="235514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508119" y="3941330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4" h="248920">
                  <a:moveTo>
                    <a:pt x="1700949" y="0"/>
                  </a:moveTo>
                  <a:lnTo>
                    <a:pt x="1694408" y="0"/>
                  </a:lnTo>
                  <a:lnTo>
                    <a:pt x="1694408" y="6540"/>
                  </a:lnTo>
                  <a:lnTo>
                    <a:pt x="1694408" y="242062"/>
                  </a:lnTo>
                  <a:lnTo>
                    <a:pt x="6540" y="242062"/>
                  </a:lnTo>
                  <a:lnTo>
                    <a:pt x="6540" y="6540"/>
                  </a:lnTo>
                  <a:lnTo>
                    <a:pt x="1694408" y="6540"/>
                  </a:lnTo>
                  <a:lnTo>
                    <a:pt x="1694408" y="0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62"/>
                  </a:lnTo>
                  <a:lnTo>
                    <a:pt x="0" y="248602"/>
                  </a:lnTo>
                  <a:lnTo>
                    <a:pt x="6540" y="248602"/>
                  </a:lnTo>
                  <a:lnTo>
                    <a:pt x="1694408" y="248602"/>
                  </a:lnTo>
                  <a:lnTo>
                    <a:pt x="1700949" y="248602"/>
                  </a:lnTo>
                  <a:lnTo>
                    <a:pt x="1700949" y="242062"/>
                  </a:lnTo>
                  <a:lnTo>
                    <a:pt x="1700949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86B7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514668" y="4392731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4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14"/>
                  </a:lnTo>
                  <a:lnTo>
                    <a:pt x="1687863" y="235514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508119" y="4386186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4" h="248920">
                  <a:moveTo>
                    <a:pt x="1700949" y="0"/>
                  </a:moveTo>
                  <a:lnTo>
                    <a:pt x="1694408" y="0"/>
                  </a:lnTo>
                  <a:lnTo>
                    <a:pt x="1694408" y="6540"/>
                  </a:lnTo>
                  <a:lnTo>
                    <a:pt x="1694408" y="242062"/>
                  </a:lnTo>
                  <a:lnTo>
                    <a:pt x="6540" y="242062"/>
                  </a:lnTo>
                  <a:lnTo>
                    <a:pt x="6540" y="6540"/>
                  </a:lnTo>
                  <a:lnTo>
                    <a:pt x="1694408" y="6540"/>
                  </a:lnTo>
                  <a:lnTo>
                    <a:pt x="1694408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62"/>
                  </a:lnTo>
                  <a:lnTo>
                    <a:pt x="0" y="248602"/>
                  </a:lnTo>
                  <a:lnTo>
                    <a:pt x="6540" y="248602"/>
                  </a:lnTo>
                  <a:lnTo>
                    <a:pt x="1694408" y="248602"/>
                  </a:lnTo>
                  <a:lnTo>
                    <a:pt x="1700949" y="248602"/>
                  </a:lnTo>
                  <a:lnTo>
                    <a:pt x="1700949" y="242062"/>
                  </a:lnTo>
                  <a:lnTo>
                    <a:pt x="1700949" y="6540"/>
                  </a:lnTo>
                  <a:lnTo>
                    <a:pt x="1700949" y="12"/>
                  </a:lnTo>
                  <a:close/>
                </a:path>
              </a:pathLst>
            </a:custGeom>
            <a:solidFill>
              <a:srgbClr val="CED4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8126" y="4821235"/>
              <a:ext cx="94859" cy="9485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933353" y="2829039"/>
              <a:ext cx="850900" cy="356235"/>
            </a:xfrm>
            <a:custGeom>
              <a:avLst/>
              <a:gdLst/>
              <a:ahLst/>
              <a:cxnLst/>
              <a:rect l="l" t="t" r="r" b="b"/>
              <a:pathLst>
                <a:path w="850900" h="356235">
                  <a:moveTo>
                    <a:pt x="251828" y="22098"/>
                  </a:moveTo>
                  <a:lnTo>
                    <a:pt x="229997" y="0"/>
                  </a:lnTo>
                  <a:lnTo>
                    <a:pt x="14198" y="162420"/>
                  </a:lnTo>
                  <a:lnTo>
                    <a:pt x="52743" y="162420"/>
                  </a:lnTo>
                  <a:lnTo>
                    <a:pt x="52743" y="311848"/>
                  </a:lnTo>
                  <a:lnTo>
                    <a:pt x="110540" y="311848"/>
                  </a:lnTo>
                  <a:lnTo>
                    <a:pt x="110540" y="142925"/>
                  </a:lnTo>
                  <a:lnTo>
                    <a:pt x="221005" y="59766"/>
                  </a:lnTo>
                  <a:lnTo>
                    <a:pt x="245414" y="89662"/>
                  </a:lnTo>
                  <a:lnTo>
                    <a:pt x="251828" y="89662"/>
                  </a:lnTo>
                  <a:lnTo>
                    <a:pt x="251828" y="22098"/>
                  </a:lnTo>
                  <a:close/>
                </a:path>
                <a:path w="850900" h="356235">
                  <a:moveTo>
                    <a:pt x="836282" y="162420"/>
                  </a:moveTo>
                  <a:lnTo>
                    <a:pt x="620483" y="0"/>
                  </a:lnTo>
                  <a:lnTo>
                    <a:pt x="598652" y="22098"/>
                  </a:lnTo>
                  <a:lnTo>
                    <a:pt x="598652" y="89662"/>
                  </a:lnTo>
                  <a:lnTo>
                    <a:pt x="605066" y="89662"/>
                  </a:lnTo>
                  <a:lnTo>
                    <a:pt x="630758" y="61074"/>
                  </a:lnTo>
                  <a:lnTo>
                    <a:pt x="739940" y="142925"/>
                  </a:lnTo>
                  <a:lnTo>
                    <a:pt x="739940" y="311848"/>
                  </a:lnTo>
                  <a:lnTo>
                    <a:pt x="797737" y="311848"/>
                  </a:lnTo>
                  <a:lnTo>
                    <a:pt x="797737" y="162420"/>
                  </a:lnTo>
                  <a:lnTo>
                    <a:pt x="836282" y="162420"/>
                  </a:lnTo>
                  <a:close/>
                </a:path>
                <a:path w="850900" h="356235">
                  <a:moveTo>
                    <a:pt x="850480" y="356171"/>
                  </a:moveTo>
                  <a:lnTo>
                    <a:pt x="758469" y="340309"/>
                  </a:lnTo>
                  <a:lnTo>
                    <a:pt x="692251" y="331597"/>
                  </a:lnTo>
                  <a:lnTo>
                    <a:pt x="585724" y="321310"/>
                  </a:lnTo>
                  <a:lnTo>
                    <a:pt x="532269" y="318147"/>
                  </a:lnTo>
                  <a:lnTo>
                    <a:pt x="478726" y="316141"/>
                  </a:lnTo>
                  <a:lnTo>
                    <a:pt x="425157" y="314921"/>
                  </a:lnTo>
                  <a:lnTo>
                    <a:pt x="371551" y="315341"/>
                  </a:lnTo>
                  <a:lnTo>
                    <a:pt x="317982" y="316839"/>
                  </a:lnTo>
                  <a:lnTo>
                    <a:pt x="264464" y="319557"/>
                  </a:lnTo>
                  <a:lnTo>
                    <a:pt x="211061" y="323621"/>
                  </a:lnTo>
                  <a:lnTo>
                    <a:pt x="157810" y="329044"/>
                  </a:lnTo>
                  <a:lnTo>
                    <a:pt x="104775" y="336054"/>
                  </a:lnTo>
                  <a:lnTo>
                    <a:pt x="52108" y="344982"/>
                  </a:lnTo>
                  <a:lnTo>
                    <a:pt x="0" y="356171"/>
                  </a:lnTo>
                  <a:lnTo>
                    <a:pt x="26504" y="353021"/>
                  </a:lnTo>
                  <a:lnTo>
                    <a:pt x="52997" y="350177"/>
                  </a:lnTo>
                  <a:lnTo>
                    <a:pt x="145897" y="342684"/>
                  </a:lnTo>
                  <a:lnTo>
                    <a:pt x="199021" y="339585"/>
                  </a:lnTo>
                  <a:lnTo>
                    <a:pt x="265468" y="336905"/>
                  </a:lnTo>
                  <a:lnTo>
                    <a:pt x="318630" y="335470"/>
                  </a:lnTo>
                  <a:lnTo>
                    <a:pt x="371805" y="334733"/>
                  </a:lnTo>
                  <a:lnTo>
                    <a:pt x="424992" y="334733"/>
                  </a:lnTo>
                  <a:lnTo>
                    <a:pt x="504774" y="335915"/>
                  </a:lnTo>
                  <a:lnTo>
                    <a:pt x="531355" y="336905"/>
                  </a:lnTo>
                  <a:lnTo>
                    <a:pt x="584530" y="338607"/>
                  </a:lnTo>
                  <a:lnTo>
                    <a:pt x="664286" y="342747"/>
                  </a:lnTo>
                  <a:lnTo>
                    <a:pt x="770623" y="349923"/>
                  </a:lnTo>
                  <a:lnTo>
                    <a:pt x="823798" y="354330"/>
                  </a:lnTo>
                  <a:lnTo>
                    <a:pt x="850480" y="356171"/>
                  </a:lnTo>
                  <a:close/>
                </a:path>
              </a:pathLst>
            </a:custGeom>
            <a:solidFill>
              <a:srgbClr val="5A5A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172350" y="2643452"/>
              <a:ext cx="371475" cy="480059"/>
            </a:xfrm>
            <a:custGeom>
              <a:avLst/>
              <a:gdLst/>
              <a:ahLst/>
              <a:cxnLst/>
              <a:rect l="l" t="t" r="r" b="b"/>
              <a:pathLst>
                <a:path w="371475" h="480060">
                  <a:moveTo>
                    <a:pt x="187536" y="0"/>
                  </a:moveTo>
                  <a:lnTo>
                    <a:pt x="0" y="155919"/>
                  </a:lnTo>
                  <a:lnTo>
                    <a:pt x="39173" y="155919"/>
                  </a:lnTo>
                  <a:lnTo>
                    <a:pt x="37890" y="479449"/>
                  </a:lnTo>
                  <a:lnTo>
                    <a:pt x="89914" y="479449"/>
                  </a:lnTo>
                  <a:lnTo>
                    <a:pt x="89914" y="149423"/>
                  </a:lnTo>
                  <a:lnTo>
                    <a:pt x="186253" y="68856"/>
                  </a:lnTo>
                  <a:lnTo>
                    <a:pt x="281309" y="153317"/>
                  </a:lnTo>
                  <a:lnTo>
                    <a:pt x="281309" y="479449"/>
                  </a:lnTo>
                  <a:lnTo>
                    <a:pt x="333332" y="479449"/>
                  </a:lnTo>
                  <a:lnTo>
                    <a:pt x="333332" y="153317"/>
                  </a:lnTo>
                  <a:lnTo>
                    <a:pt x="371223" y="153317"/>
                  </a:lnTo>
                  <a:lnTo>
                    <a:pt x="187536" y="0"/>
                  </a:lnTo>
                  <a:close/>
                </a:path>
              </a:pathLst>
            </a:custGeom>
            <a:solidFill>
              <a:srgbClr val="01427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635119" y="3496838"/>
            <a:ext cx="1447165" cy="26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30" b="1">
                <a:solidFill>
                  <a:srgbClr val="212529"/>
                </a:solidFill>
                <a:latin typeface="Roboto"/>
                <a:cs typeface="Roboto"/>
              </a:rPr>
              <a:t>Вход</a:t>
            </a:r>
            <a:r>
              <a:rPr dirty="0" sz="1550" spc="-35" b="1">
                <a:solidFill>
                  <a:srgbClr val="212529"/>
                </a:solidFill>
                <a:latin typeface="Roboto"/>
                <a:cs typeface="Roboto"/>
              </a:rPr>
              <a:t> </a:t>
            </a:r>
            <a:r>
              <a:rPr dirty="0" sz="1550" b="1">
                <a:solidFill>
                  <a:srgbClr val="212529"/>
                </a:solidFill>
                <a:latin typeface="Roboto"/>
                <a:cs typeface="Roboto"/>
              </a:rPr>
              <a:t>b</a:t>
            </a:r>
            <a:r>
              <a:rPr dirty="0" sz="1550" spc="-40" b="1">
                <a:solidFill>
                  <a:srgbClr val="212529"/>
                </a:solidFill>
                <a:latin typeface="Roboto"/>
                <a:cs typeface="Roboto"/>
              </a:rPr>
              <a:t> </a:t>
            </a:r>
            <a:r>
              <a:rPr dirty="0" sz="1550" spc="-10" b="1">
                <a:solidFill>
                  <a:srgbClr val="212529"/>
                </a:solidFill>
                <a:latin typeface="Roboto"/>
                <a:cs typeface="Roboto"/>
              </a:rPr>
              <a:t>систему</a:t>
            </a:r>
            <a:endParaRPr sz="1550">
              <a:latin typeface="Roboto"/>
              <a:cs typeface="Robo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580475" y="3984228"/>
            <a:ext cx="324485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10">
                <a:solidFill>
                  <a:srgbClr val="A9B7C4"/>
                </a:solidFill>
                <a:latin typeface="Roboto"/>
                <a:cs typeface="Roboto"/>
              </a:rPr>
              <a:t>Логин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580475" y="4429093"/>
            <a:ext cx="39243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10">
                <a:solidFill>
                  <a:srgbClr val="A9B7C4"/>
                </a:solidFill>
                <a:latin typeface="Roboto"/>
                <a:cs typeface="Roboto"/>
              </a:rPr>
              <a:t>Пароль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636696" y="4792174"/>
            <a:ext cx="158496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66140" algn="l"/>
              </a:tabLst>
            </a:pPr>
            <a:r>
              <a:rPr dirty="0" sz="700" spc="10">
                <a:solidFill>
                  <a:srgbClr val="808080"/>
                </a:solidFill>
                <a:latin typeface="Roboto"/>
                <a:cs typeface="Roboto"/>
              </a:rPr>
              <a:t>3апомниtь</a:t>
            </a:r>
            <a:r>
              <a:rPr dirty="0" sz="700" spc="114">
                <a:solidFill>
                  <a:srgbClr val="808080"/>
                </a:solidFill>
                <a:latin typeface="Roboto"/>
                <a:cs typeface="Roboto"/>
              </a:rPr>
              <a:t> </a:t>
            </a:r>
            <a:r>
              <a:rPr dirty="0" sz="700" spc="-20">
                <a:solidFill>
                  <a:srgbClr val="808080"/>
                </a:solidFill>
                <a:latin typeface="Roboto"/>
                <a:cs typeface="Roboto"/>
              </a:rPr>
              <a:t>меня</a:t>
            </a:r>
            <a:r>
              <a:rPr dirty="0" sz="700">
                <a:solidFill>
                  <a:srgbClr val="808080"/>
                </a:solidFill>
                <a:latin typeface="Roboto"/>
                <a:cs typeface="Roboto"/>
              </a:rPr>
              <a:t>	</a:t>
            </a:r>
            <a:r>
              <a:rPr dirty="0" sz="700">
                <a:solidFill>
                  <a:srgbClr val="3E76D6"/>
                </a:solidFill>
                <a:latin typeface="Roboto"/>
                <a:cs typeface="Roboto"/>
              </a:rPr>
              <a:t>3а6ыли</a:t>
            </a:r>
            <a:r>
              <a:rPr dirty="0" sz="700" spc="60">
                <a:solidFill>
                  <a:srgbClr val="3E76D6"/>
                </a:solidFill>
                <a:latin typeface="Roboto"/>
                <a:cs typeface="Roboto"/>
              </a:rPr>
              <a:t> </a:t>
            </a:r>
            <a:r>
              <a:rPr dirty="0" sz="700" spc="-10">
                <a:solidFill>
                  <a:srgbClr val="3E76D6"/>
                </a:solidFill>
                <a:latin typeface="Roboto"/>
                <a:cs typeface="Roboto"/>
              </a:rPr>
              <a:t>пароль?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4508126" y="5118896"/>
            <a:ext cx="1701164" cy="248920"/>
            <a:chOff x="4508126" y="5118896"/>
            <a:chExt cx="1701164" cy="248920"/>
          </a:xfrm>
        </p:grpSpPr>
        <p:sp>
          <p:nvSpPr>
            <p:cNvPr id="46" name="object 46" descr=""/>
            <p:cNvSpPr/>
            <p:nvPr/>
          </p:nvSpPr>
          <p:spPr>
            <a:xfrm>
              <a:off x="4508119" y="5118900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4" h="248920">
                  <a:moveTo>
                    <a:pt x="1700949" y="26174"/>
                  </a:moveTo>
                  <a:lnTo>
                    <a:pt x="1698891" y="15989"/>
                  </a:lnTo>
                  <a:lnTo>
                    <a:pt x="1694408" y="9347"/>
                  </a:lnTo>
                  <a:lnTo>
                    <a:pt x="1694408" y="26174"/>
                  </a:lnTo>
                  <a:lnTo>
                    <a:pt x="1694408" y="32715"/>
                  </a:lnTo>
                  <a:lnTo>
                    <a:pt x="1694408" y="215900"/>
                  </a:lnTo>
                  <a:lnTo>
                    <a:pt x="1694408" y="222440"/>
                  </a:lnTo>
                  <a:lnTo>
                    <a:pt x="1692859" y="230073"/>
                  </a:lnTo>
                  <a:lnTo>
                    <a:pt x="1688655" y="236321"/>
                  </a:lnTo>
                  <a:lnTo>
                    <a:pt x="1682419" y="240525"/>
                  </a:lnTo>
                  <a:lnTo>
                    <a:pt x="1674774" y="242062"/>
                  </a:lnTo>
                  <a:lnTo>
                    <a:pt x="1668233" y="242062"/>
                  </a:lnTo>
                  <a:lnTo>
                    <a:pt x="1678419" y="240004"/>
                  </a:lnTo>
                  <a:lnTo>
                    <a:pt x="1686737" y="234403"/>
                  </a:lnTo>
                  <a:lnTo>
                    <a:pt x="1692351" y="226085"/>
                  </a:lnTo>
                  <a:lnTo>
                    <a:pt x="1694408" y="215900"/>
                  </a:lnTo>
                  <a:lnTo>
                    <a:pt x="1694408" y="32715"/>
                  </a:lnTo>
                  <a:lnTo>
                    <a:pt x="1692351" y="22529"/>
                  </a:lnTo>
                  <a:lnTo>
                    <a:pt x="1686737" y="14211"/>
                  </a:lnTo>
                  <a:lnTo>
                    <a:pt x="1678419" y="8597"/>
                  </a:lnTo>
                  <a:lnTo>
                    <a:pt x="1668233" y="6540"/>
                  </a:lnTo>
                  <a:lnTo>
                    <a:pt x="1674774" y="6540"/>
                  </a:lnTo>
                  <a:lnTo>
                    <a:pt x="1682419" y="8089"/>
                  </a:lnTo>
                  <a:lnTo>
                    <a:pt x="1688655" y="12293"/>
                  </a:lnTo>
                  <a:lnTo>
                    <a:pt x="1692859" y="18529"/>
                  </a:lnTo>
                  <a:lnTo>
                    <a:pt x="1694408" y="26174"/>
                  </a:lnTo>
                  <a:lnTo>
                    <a:pt x="1694408" y="9347"/>
                  </a:lnTo>
                  <a:lnTo>
                    <a:pt x="1693278" y="7670"/>
                  </a:lnTo>
                  <a:lnTo>
                    <a:pt x="1691614" y="6540"/>
                  </a:lnTo>
                  <a:lnTo>
                    <a:pt x="1684959" y="2057"/>
                  </a:lnTo>
                  <a:lnTo>
                    <a:pt x="1674774" y="0"/>
                  </a:lnTo>
                  <a:lnTo>
                    <a:pt x="32715" y="0"/>
                  </a:lnTo>
                  <a:lnTo>
                    <a:pt x="32715" y="6540"/>
                  </a:lnTo>
                  <a:lnTo>
                    <a:pt x="32715" y="242062"/>
                  </a:lnTo>
                  <a:lnTo>
                    <a:pt x="26162" y="242062"/>
                  </a:lnTo>
                  <a:lnTo>
                    <a:pt x="18529" y="240525"/>
                  </a:lnTo>
                  <a:lnTo>
                    <a:pt x="12293" y="236321"/>
                  </a:lnTo>
                  <a:lnTo>
                    <a:pt x="8089" y="230073"/>
                  </a:lnTo>
                  <a:lnTo>
                    <a:pt x="6540" y="222440"/>
                  </a:lnTo>
                  <a:lnTo>
                    <a:pt x="6540" y="215900"/>
                  </a:lnTo>
                  <a:lnTo>
                    <a:pt x="8597" y="226085"/>
                  </a:lnTo>
                  <a:lnTo>
                    <a:pt x="14211" y="234403"/>
                  </a:lnTo>
                  <a:lnTo>
                    <a:pt x="22529" y="240004"/>
                  </a:lnTo>
                  <a:lnTo>
                    <a:pt x="32715" y="242062"/>
                  </a:lnTo>
                  <a:lnTo>
                    <a:pt x="32715" y="6540"/>
                  </a:lnTo>
                  <a:lnTo>
                    <a:pt x="22529" y="8597"/>
                  </a:lnTo>
                  <a:lnTo>
                    <a:pt x="14211" y="14211"/>
                  </a:lnTo>
                  <a:lnTo>
                    <a:pt x="8597" y="22529"/>
                  </a:lnTo>
                  <a:lnTo>
                    <a:pt x="6540" y="32715"/>
                  </a:lnTo>
                  <a:lnTo>
                    <a:pt x="6540" y="26174"/>
                  </a:lnTo>
                  <a:lnTo>
                    <a:pt x="8089" y="18529"/>
                  </a:lnTo>
                  <a:lnTo>
                    <a:pt x="12293" y="12293"/>
                  </a:lnTo>
                  <a:lnTo>
                    <a:pt x="18529" y="8089"/>
                  </a:lnTo>
                  <a:lnTo>
                    <a:pt x="26162" y="6540"/>
                  </a:lnTo>
                  <a:lnTo>
                    <a:pt x="32715" y="6540"/>
                  </a:lnTo>
                  <a:lnTo>
                    <a:pt x="32715" y="0"/>
                  </a:lnTo>
                  <a:lnTo>
                    <a:pt x="26162" y="0"/>
                  </a:lnTo>
                  <a:lnTo>
                    <a:pt x="15976" y="2057"/>
                  </a:lnTo>
                  <a:lnTo>
                    <a:pt x="7670" y="7670"/>
                  </a:lnTo>
                  <a:lnTo>
                    <a:pt x="2057" y="15989"/>
                  </a:lnTo>
                  <a:lnTo>
                    <a:pt x="0" y="26174"/>
                  </a:lnTo>
                  <a:lnTo>
                    <a:pt x="0" y="222440"/>
                  </a:lnTo>
                  <a:lnTo>
                    <a:pt x="2057" y="232625"/>
                  </a:lnTo>
                  <a:lnTo>
                    <a:pt x="7670" y="240944"/>
                  </a:lnTo>
                  <a:lnTo>
                    <a:pt x="15976" y="246545"/>
                  </a:lnTo>
                  <a:lnTo>
                    <a:pt x="26162" y="248602"/>
                  </a:lnTo>
                  <a:lnTo>
                    <a:pt x="1674774" y="248602"/>
                  </a:lnTo>
                  <a:lnTo>
                    <a:pt x="1684959" y="246545"/>
                  </a:lnTo>
                  <a:lnTo>
                    <a:pt x="1691614" y="242062"/>
                  </a:lnTo>
                  <a:lnTo>
                    <a:pt x="1693278" y="240944"/>
                  </a:lnTo>
                  <a:lnTo>
                    <a:pt x="1698891" y="232625"/>
                  </a:lnTo>
                  <a:lnTo>
                    <a:pt x="1700949" y="222440"/>
                  </a:lnTo>
                  <a:lnTo>
                    <a:pt x="1700949" y="26174"/>
                  </a:lnTo>
                  <a:close/>
                </a:path>
              </a:pathLst>
            </a:custGeom>
            <a:solidFill>
              <a:srgbClr val="3E76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3269" y="5177781"/>
              <a:ext cx="130870" cy="130843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5284184" y="5165082"/>
            <a:ext cx="33210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 b="1">
                <a:solidFill>
                  <a:srgbClr val="FFFFFF"/>
                </a:solidFill>
                <a:latin typeface="Roboto"/>
                <a:cs typeface="Roboto"/>
              </a:rPr>
              <a:t>ВОЙТИ</a:t>
            </a:r>
            <a:endParaRPr sz="700">
              <a:latin typeface="Roboto"/>
              <a:cs typeface="Roboto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4508126" y="5498336"/>
            <a:ext cx="1701164" cy="235585"/>
          </a:xfrm>
          <a:custGeom>
            <a:avLst/>
            <a:gdLst/>
            <a:ahLst/>
            <a:cxnLst/>
            <a:rect l="l" t="t" r="r" b="b"/>
            <a:pathLst>
              <a:path w="1701164" h="235585">
                <a:moveTo>
                  <a:pt x="1674772" y="0"/>
                </a:moveTo>
                <a:lnTo>
                  <a:pt x="26163" y="0"/>
                </a:lnTo>
                <a:lnTo>
                  <a:pt x="15981" y="2056"/>
                </a:lnTo>
                <a:lnTo>
                  <a:pt x="7664" y="7665"/>
                </a:lnTo>
                <a:lnTo>
                  <a:pt x="2056" y="15985"/>
                </a:lnTo>
                <a:lnTo>
                  <a:pt x="0" y="26172"/>
                </a:lnTo>
                <a:lnTo>
                  <a:pt x="0" y="209351"/>
                </a:lnTo>
                <a:lnTo>
                  <a:pt x="2056" y="219538"/>
                </a:lnTo>
                <a:lnTo>
                  <a:pt x="7664" y="227857"/>
                </a:lnTo>
                <a:lnTo>
                  <a:pt x="15981" y="233466"/>
                </a:lnTo>
                <a:lnTo>
                  <a:pt x="26163" y="235523"/>
                </a:lnTo>
                <a:lnTo>
                  <a:pt x="1674772" y="235523"/>
                </a:lnTo>
                <a:lnTo>
                  <a:pt x="1684959" y="233466"/>
                </a:lnTo>
                <a:lnTo>
                  <a:pt x="1693278" y="227857"/>
                </a:lnTo>
                <a:lnTo>
                  <a:pt x="1696936" y="222432"/>
                </a:lnTo>
                <a:lnTo>
                  <a:pt x="18936" y="222432"/>
                </a:lnTo>
                <a:lnTo>
                  <a:pt x="13081" y="216578"/>
                </a:lnTo>
                <a:lnTo>
                  <a:pt x="13081" y="18945"/>
                </a:lnTo>
                <a:lnTo>
                  <a:pt x="18936" y="13090"/>
                </a:lnTo>
                <a:lnTo>
                  <a:pt x="1696936" y="13090"/>
                </a:lnTo>
                <a:lnTo>
                  <a:pt x="1693278" y="7665"/>
                </a:lnTo>
                <a:lnTo>
                  <a:pt x="1684959" y="2056"/>
                </a:lnTo>
                <a:lnTo>
                  <a:pt x="1674772" y="0"/>
                </a:lnTo>
                <a:close/>
              </a:path>
              <a:path w="1701164" h="235585">
                <a:moveTo>
                  <a:pt x="1696936" y="13090"/>
                </a:moveTo>
                <a:lnTo>
                  <a:pt x="1681999" y="13090"/>
                </a:lnTo>
                <a:lnTo>
                  <a:pt x="1687863" y="18945"/>
                </a:lnTo>
                <a:lnTo>
                  <a:pt x="1687863" y="216578"/>
                </a:lnTo>
                <a:lnTo>
                  <a:pt x="1681999" y="222432"/>
                </a:lnTo>
                <a:lnTo>
                  <a:pt x="1696936" y="222432"/>
                </a:lnTo>
                <a:lnTo>
                  <a:pt x="1698887" y="219538"/>
                </a:lnTo>
                <a:lnTo>
                  <a:pt x="1700944" y="209351"/>
                </a:lnTo>
                <a:lnTo>
                  <a:pt x="1700944" y="26172"/>
                </a:lnTo>
                <a:lnTo>
                  <a:pt x="1698887" y="15985"/>
                </a:lnTo>
                <a:lnTo>
                  <a:pt x="1696936" y="13090"/>
                </a:lnTo>
                <a:close/>
              </a:path>
            </a:pathLst>
          </a:custGeom>
          <a:solidFill>
            <a:srgbClr val="3E76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5024868" y="5537980"/>
            <a:ext cx="66802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 b="1">
                <a:solidFill>
                  <a:srgbClr val="3E76D6"/>
                </a:solidFill>
                <a:latin typeface="Roboto"/>
                <a:cs typeface="Roboto"/>
              </a:rPr>
              <a:t>РЕГИСТРАЦИЯ</a:t>
            </a:r>
            <a:endParaRPr sz="700">
              <a:latin typeface="Roboto"/>
              <a:cs typeface="Roboto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799833" y="5858543"/>
            <a:ext cx="111760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6C757D"/>
                </a:solidFill>
                <a:latin typeface="Roboto"/>
                <a:cs typeface="Roboto"/>
              </a:rPr>
              <a:t>или</a:t>
            </a:r>
            <a:r>
              <a:rPr dirty="0" sz="700" spc="65">
                <a:solidFill>
                  <a:srgbClr val="6C757D"/>
                </a:solidFill>
                <a:latin typeface="Roboto"/>
                <a:cs typeface="Roboto"/>
              </a:rPr>
              <a:t> </a:t>
            </a:r>
            <a:r>
              <a:rPr dirty="0" sz="700">
                <a:solidFill>
                  <a:srgbClr val="6C757D"/>
                </a:solidFill>
                <a:latin typeface="Roboto"/>
                <a:cs typeface="Roboto"/>
              </a:rPr>
              <a:t>войдиtе</a:t>
            </a:r>
            <a:r>
              <a:rPr dirty="0" sz="700" spc="70">
                <a:solidFill>
                  <a:srgbClr val="6C757D"/>
                </a:solidFill>
                <a:latin typeface="Roboto"/>
                <a:cs typeface="Roboto"/>
              </a:rPr>
              <a:t> </a:t>
            </a:r>
            <a:r>
              <a:rPr dirty="0" sz="700">
                <a:solidFill>
                  <a:srgbClr val="6C757D"/>
                </a:solidFill>
                <a:latin typeface="Roboto"/>
                <a:cs typeface="Roboto"/>
              </a:rPr>
              <a:t>при</a:t>
            </a:r>
            <a:r>
              <a:rPr dirty="0" sz="700" spc="70">
                <a:solidFill>
                  <a:srgbClr val="6C757D"/>
                </a:solidFill>
                <a:latin typeface="Roboto"/>
                <a:cs typeface="Roboto"/>
              </a:rPr>
              <a:t> </a:t>
            </a:r>
            <a:r>
              <a:rPr dirty="0" sz="700" spc="-10">
                <a:solidFill>
                  <a:srgbClr val="6C757D"/>
                </a:solidFill>
                <a:latin typeface="Roboto"/>
                <a:cs typeface="Roboto"/>
              </a:rPr>
              <a:t>помощи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4311866" y="2385356"/>
            <a:ext cx="5257800" cy="4259580"/>
            <a:chOff x="4311866" y="2385356"/>
            <a:chExt cx="5257800" cy="4259580"/>
          </a:xfrm>
        </p:grpSpPr>
        <p:pic>
          <p:nvPicPr>
            <p:cNvPr id="53" name="object 5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50005" y="6199354"/>
              <a:ext cx="173421" cy="76588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6724" y="6133796"/>
              <a:ext cx="199180" cy="20827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3924" y="6132921"/>
              <a:ext cx="209351" cy="20935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59535" y="6132921"/>
              <a:ext cx="209351" cy="20935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4508119" y="5930125"/>
              <a:ext cx="1701164" cy="6985"/>
            </a:xfrm>
            <a:custGeom>
              <a:avLst/>
              <a:gdLst/>
              <a:ahLst/>
              <a:cxnLst/>
              <a:rect l="l" t="t" r="r" b="b"/>
              <a:pathLst>
                <a:path w="1701164" h="6985">
                  <a:moveTo>
                    <a:pt x="147193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147193" y="6540"/>
                  </a:lnTo>
                  <a:lnTo>
                    <a:pt x="147193" y="0"/>
                  </a:lnTo>
                  <a:close/>
                </a:path>
                <a:path w="1701164" h="6985">
                  <a:moveTo>
                    <a:pt x="1700949" y="0"/>
                  </a:moveTo>
                  <a:lnTo>
                    <a:pt x="1553756" y="0"/>
                  </a:lnTo>
                  <a:lnTo>
                    <a:pt x="1553756" y="6540"/>
                  </a:lnTo>
                  <a:lnTo>
                    <a:pt x="1700949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212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311866" y="2498671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1689092" y="0"/>
                  </a:moveTo>
                  <a:lnTo>
                    <a:pt x="404372" y="0"/>
                  </a:lnTo>
                  <a:lnTo>
                    <a:pt x="357213" y="2720"/>
                  </a:lnTo>
                  <a:lnTo>
                    <a:pt x="311652" y="10679"/>
                  </a:lnTo>
                  <a:lnTo>
                    <a:pt x="267993" y="23572"/>
                  </a:lnTo>
                  <a:lnTo>
                    <a:pt x="226538" y="41098"/>
                  </a:lnTo>
                  <a:lnTo>
                    <a:pt x="187591" y="62952"/>
                  </a:lnTo>
                  <a:lnTo>
                    <a:pt x="151456" y="88831"/>
                  </a:lnTo>
                  <a:lnTo>
                    <a:pt x="118436" y="118432"/>
                  </a:lnTo>
                  <a:lnTo>
                    <a:pt x="88834" y="151451"/>
                  </a:lnTo>
                  <a:lnTo>
                    <a:pt x="62955" y="187585"/>
                  </a:lnTo>
                  <a:lnTo>
                    <a:pt x="41100" y="226531"/>
                  </a:lnTo>
                  <a:lnTo>
                    <a:pt x="23573" y="267985"/>
                  </a:lnTo>
                  <a:lnTo>
                    <a:pt x="10679" y="311644"/>
                  </a:lnTo>
                  <a:lnTo>
                    <a:pt x="2720" y="357204"/>
                  </a:lnTo>
                  <a:lnTo>
                    <a:pt x="0" y="404363"/>
                  </a:lnTo>
                  <a:lnTo>
                    <a:pt x="0" y="3595031"/>
                  </a:lnTo>
                  <a:lnTo>
                    <a:pt x="2720" y="3642190"/>
                  </a:lnTo>
                  <a:lnTo>
                    <a:pt x="10679" y="3687751"/>
                  </a:lnTo>
                  <a:lnTo>
                    <a:pt x="23573" y="3731410"/>
                  </a:lnTo>
                  <a:lnTo>
                    <a:pt x="41100" y="3772865"/>
                  </a:lnTo>
                  <a:lnTo>
                    <a:pt x="62955" y="3811812"/>
                  </a:lnTo>
                  <a:lnTo>
                    <a:pt x="88834" y="3847947"/>
                  </a:lnTo>
                  <a:lnTo>
                    <a:pt x="118436" y="3880967"/>
                  </a:lnTo>
                  <a:lnTo>
                    <a:pt x="151456" y="3910568"/>
                  </a:lnTo>
                  <a:lnTo>
                    <a:pt x="187591" y="3936448"/>
                  </a:lnTo>
                  <a:lnTo>
                    <a:pt x="226538" y="3958303"/>
                  </a:lnTo>
                  <a:lnTo>
                    <a:pt x="267993" y="3975829"/>
                  </a:lnTo>
                  <a:lnTo>
                    <a:pt x="311652" y="3988724"/>
                  </a:lnTo>
                  <a:lnTo>
                    <a:pt x="357213" y="3996683"/>
                  </a:lnTo>
                  <a:lnTo>
                    <a:pt x="404372" y="3999403"/>
                  </a:lnTo>
                  <a:lnTo>
                    <a:pt x="1689092" y="3999403"/>
                  </a:lnTo>
                  <a:lnTo>
                    <a:pt x="1736250" y="3996683"/>
                  </a:lnTo>
                  <a:lnTo>
                    <a:pt x="1781810" y="3988724"/>
                  </a:lnTo>
                  <a:lnTo>
                    <a:pt x="1825469" y="3975829"/>
                  </a:lnTo>
                  <a:lnTo>
                    <a:pt x="1866923" y="3958303"/>
                  </a:lnTo>
                  <a:lnTo>
                    <a:pt x="1905870" y="3936448"/>
                  </a:lnTo>
                  <a:lnTo>
                    <a:pt x="1942005" y="3910568"/>
                  </a:lnTo>
                  <a:lnTo>
                    <a:pt x="1975025" y="3880967"/>
                  </a:lnTo>
                  <a:lnTo>
                    <a:pt x="2004627" y="3847947"/>
                  </a:lnTo>
                  <a:lnTo>
                    <a:pt x="2030508" y="3811812"/>
                  </a:lnTo>
                  <a:lnTo>
                    <a:pt x="2052363" y="3772865"/>
                  </a:lnTo>
                  <a:lnTo>
                    <a:pt x="2069890" y="3731410"/>
                  </a:lnTo>
                  <a:lnTo>
                    <a:pt x="2082785" y="3687751"/>
                  </a:lnTo>
                  <a:lnTo>
                    <a:pt x="2090745" y="3642190"/>
                  </a:lnTo>
                  <a:lnTo>
                    <a:pt x="2093465" y="3595031"/>
                  </a:lnTo>
                  <a:lnTo>
                    <a:pt x="2093465" y="404363"/>
                  </a:lnTo>
                  <a:lnTo>
                    <a:pt x="2090745" y="357204"/>
                  </a:lnTo>
                  <a:lnTo>
                    <a:pt x="2082785" y="311644"/>
                  </a:lnTo>
                  <a:lnTo>
                    <a:pt x="2069890" y="267985"/>
                  </a:lnTo>
                  <a:lnTo>
                    <a:pt x="2052363" y="226531"/>
                  </a:lnTo>
                  <a:lnTo>
                    <a:pt x="2030508" y="187585"/>
                  </a:lnTo>
                  <a:lnTo>
                    <a:pt x="2004627" y="151451"/>
                  </a:lnTo>
                  <a:lnTo>
                    <a:pt x="1975025" y="118432"/>
                  </a:lnTo>
                  <a:lnTo>
                    <a:pt x="1942005" y="88831"/>
                  </a:lnTo>
                  <a:lnTo>
                    <a:pt x="1905870" y="62952"/>
                  </a:lnTo>
                  <a:lnTo>
                    <a:pt x="1866923" y="41098"/>
                  </a:lnTo>
                  <a:lnTo>
                    <a:pt x="1825469" y="23572"/>
                  </a:lnTo>
                  <a:lnTo>
                    <a:pt x="1781810" y="10679"/>
                  </a:lnTo>
                  <a:lnTo>
                    <a:pt x="1736250" y="2720"/>
                  </a:lnTo>
                  <a:lnTo>
                    <a:pt x="168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90589" y="2385356"/>
              <a:ext cx="2278622" cy="425955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587813" y="5837478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5" h="235585">
                  <a:moveTo>
                    <a:pt x="1661690" y="0"/>
                  </a:moveTo>
                  <a:lnTo>
                    <a:pt x="26172" y="0"/>
                  </a:lnTo>
                  <a:lnTo>
                    <a:pt x="15985" y="2056"/>
                  </a:lnTo>
                  <a:lnTo>
                    <a:pt x="7665" y="7665"/>
                  </a:lnTo>
                  <a:lnTo>
                    <a:pt x="2056" y="15985"/>
                  </a:lnTo>
                  <a:lnTo>
                    <a:pt x="0" y="26172"/>
                  </a:lnTo>
                  <a:lnTo>
                    <a:pt x="0" y="209351"/>
                  </a:lnTo>
                  <a:lnTo>
                    <a:pt x="2056" y="219538"/>
                  </a:lnTo>
                  <a:lnTo>
                    <a:pt x="7665" y="227857"/>
                  </a:lnTo>
                  <a:lnTo>
                    <a:pt x="15985" y="233466"/>
                  </a:lnTo>
                  <a:lnTo>
                    <a:pt x="26172" y="235523"/>
                  </a:lnTo>
                  <a:lnTo>
                    <a:pt x="1661690" y="235523"/>
                  </a:lnTo>
                  <a:lnTo>
                    <a:pt x="1671878" y="233466"/>
                  </a:lnTo>
                  <a:lnTo>
                    <a:pt x="1680197" y="227857"/>
                  </a:lnTo>
                  <a:lnTo>
                    <a:pt x="1685806" y="219538"/>
                  </a:lnTo>
                  <a:lnTo>
                    <a:pt x="1687863" y="209351"/>
                  </a:lnTo>
                  <a:lnTo>
                    <a:pt x="1687863" y="117761"/>
                  </a:lnTo>
                  <a:lnTo>
                    <a:pt x="1687863" y="26172"/>
                  </a:lnTo>
                  <a:lnTo>
                    <a:pt x="1685806" y="15985"/>
                  </a:lnTo>
                  <a:lnTo>
                    <a:pt x="1680197" y="7665"/>
                  </a:lnTo>
                  <a:lnTo>
                    <a:pt x="1671878" y="2056"/>
                  </a:lnTo>
                  <a:lnTo>
                    <a:pt x="1661690" y="0"/>
                  </a:lnTo>
                  <a:close/>
                </a:path>
              </a:pathLst>
            </a:custGeom>
            <a:solidFill>
              <a:srgbClr val="3E7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587849" y="2788865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5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14"/>
                  </a:lnTo>
                  <a:lnTo>
                    <a:pt x="1687863" y="235514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581303" y="2782328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5" h="248919">
                  <a:moveTo>
                    <a:pt x="1700949" y="0"/>
                  </a:moveTo>
                  <a:lnTo>
                    <a:pt x="1694370" y="0"/>
                  </a:lnTo>
                  <a:lnTo>
                    <a:pt x="1694370" y="6540"/>
                  </a:lnTo>
                  <a:lnTo>
                    <a:pt x="1694370" y="242062"/>
                  </a:lnTo>
                  <a:lnTo>
                    <a:pt x="6540" y="242062"/>
                  </a:lnTo>
                  <a:lnTo>
                    <a:pt x="6540" y="6540"/>
                  </a:lnTo>
                  <a:lnTo>
                    <a:pt x="1694370" y="6540"/>
                  </a:lnTo>
                  <a:lnTo>
                    <a:pt x="1694370" y="0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62"/>
                  </a:lnTo>
                  <a:lnTo>
                    <a:pt x="0" y="248602"/>
                  </a:lnTo>
                  <a:lnTo>
                    <a:pt x="6540" y="248602"/>
                  </a:lnTo>
                  <a:lnTo>
                    <a:pt x="1694370" y="248602"/>
                  </a:lnTo>
                  <a:lnTo>
                    <a:pt x="1700911" y="248602"/>
                  </a:lnTo>
                  <a:lnTo>
                    <a:pt x="1700949" y="242062"/>
                  </a:lnTo>
                  <a:lnTo>
                    <a:pt x="1700911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CED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587849" y="3331860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5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14"/>
                  </a:lnTo>
                  <a:lnTo>
                    <a:pt x="1687863" y="235514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581303" y="3325329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5" h="248920">
                  <a:moveTo>
                    <a:pt x="1700949" y="0"/>
                  </a:moveTo>
                  <a:lnTo>
                    <a:pt x="1694370" y="0"/>
                  </a:lnTo>
                  <a:lnTo>
                    <a:pt x="1694370" y="6540"/>
                  </a:lnTo>
                  <a:lnTo>
                    <a:pt x="1694370" y="242049"/>
                  </a:lnTo>
                  <a:lnTo>
                    <a:pt x="6540" y="242049"/>
                  </a:lnTo>
                  <a:lnTo>
                    <a:pt x="6540" y="6540"/>
                  </a:lnTo>
                  <a:lnTo>
                    <a:pt x="1694370" y="6540"/>
                  </a:lnTo>
                  <a:lnTo>
                    <a:pt x="1694370" y="0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49"/>
                  </a:lnTo>
                  <a:lnTo>
                    <a:pt x="0" y="248589"/>
                  </a:lnTo>
                  <a:lnTo>
                    <a:pt x="6540" y="248589"/>
                  </a:lnTo>
                  <a:lnTo>
                    <a:pt x="1694370" y="248589"/>
                  </a:lnTo>
                  <a:lnTo>
                    <a:pt x="1700911" y="248589"/>
                  </a:lnTo>
                  <a:lnTo>
                    <a:pt x="1700949" y="242049"/>
                  </a:lnTo>
                  <a:lnTo>
                    <a:pt x="1700911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CED4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7568609" y="2586481"/>
            <a:ext cx="85280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10">
                <a:solidFill>
                  <a:srgbClr val="808080"/>
                </a:solidFill>
                <a:latin typeface="Roboto"/>
                <a:cs typeface="Roboto"/>
              </a:rPr>
              <a:t>Повtориtе</a:t>
            </a:r>
            <a:r>
              <a:rPr dirty="0" sz="700" spc="130">
                <a:solidFill>
                  <a:srgbClr val="808080"/>
                </a:solidFill>
                <a:latin typeface="Roboto"/>
                <a:cs typeface="Roboto"/>
              </a:rPr>
              <a:t> </a:t>
            </a:r>
            <a:r>
              <a:rPr dirty="0" sz="700" spc="-10">
                <a:solidFill>
                  <a:srgbClr val="808080"/>
                </a:solidFill>
                <a:latin typeface="Roboto"/>
                <a:cs typeface="Roboto"/>
              </a:rPr>
              <a:t>пароль</a:t>
            </a:r>
            <a:r>
              <a:rPr dirty="0" sz="700" spc="-10">
                <a:solidFill>
                  <a:srgbClr val="212529"/>
                </a:solidFill>
                <a:latin typeface="Roboto"/>
                <a:cs typeface="Roboto"/>
              </a:rPr>
              <a:t>*</a:t>
            </a:r>
            <a:endParaRPr sz="700">
              <a:latin typeface="Roboto"/>
              <a:cs typeface="Roboto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568517" y="3129514"/>
            <a:ext cx="59245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20">
                <a:solidFill>
                  <a:srgbClr val="808080"/>
                </a:solidFill>
                <a:latin typeface="Roboto"/>
                <a:cs typeface="Roboto"/>
              </a:rPr>
              <a:t>Email-</a:t>
            </a:r>
            <a:r>
              <a:rPr dirty="0" sz="700">
                <a:solidFill>
                  <a:srgbClr val="808080"/>
                </a:solidFill>
                <a:latin typeface="Roboto"/>
                <a:cs typeface="Roboto"/>
              </a:rPr>
              <a:t>адреc</a:t>
            </a:r>
            <a:r>
              <a:rPr dirty="0" sz="700" spc="50">
                <a:solidFill>
                  <a:srgbClr val="808080"/>
                </a:solidFill>
                <a:latin typeface="Roboto"/>
                <a:cs typeface="Roboto"/>
              </a:rPr>
              <a:t> </a:t>
            </a:r>
            <a:r>
              <a:rPr dirty="0" sz="700" spc="-50">
                <a:solidFill>
                  <a:srgbClr val="212529"/>
                </a:solidFill>
                <a:latin typeface="Roboto"/>
                <a:cs typeface="Roboto"/>
              </a:rPr>
              <a:t>*</a:t>
            </a:r>
            <a:endParaRPr sz="700">
              <a:latin typeface="Roboto"/>
              <a:cs typeface="Roboto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7581308" y="3868306"/>
            <a:ext cx="1701164" cy="2211705"/>
            <a:chOff x="7581308" y="3868306"/>
            <a:chExt cx="1701164" cy="2211705"/>
          </a:xfrm>
        </p:grpSpPr>
        <p:sp>
          <p:nvSpPr>
            <p:cNvPr id="68" name="object 68" descr=""/>
            <p:cNvSpPr/>
            <p:nvPr/>
          </p:nvSpPr>
          <p:spPr>
            <a:xfrm>
              <a:off x="7587849" y="3874856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5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05"/>
                  </a:lnTo>
                  <a:lnTo>
                    <a:pt x="1687863" y="235505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581303" y="3868318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5" h="248920">
                  <a:moveTo>
                    <a:pt x="1700949" y="0"/>
                  </a:moveTo>
                  <a:lnTo>
                    <a:pt x="1694370" y="0"/>
                  </a:lnTo>
                  <a:lnTo>
                    <a:pt x="1694370" y="6540"/>
                  </a:lnTo>
                  <a:lnTo>
                    <a:pt x="1694370" y="242062"/>
                  </a:lnTo>
                  <a:lnTo>
                    <a:pt x="6540" y="242062"/>
                  </a:lnTo>
                  <a:lnTo>
                    <a:pt x="6540" y="6540"/>
                  </a:lnTo>
                  <a:lnTo>
                    <a:pt x="1694370" y="6540"/>
                  </a:lnTo>
                  <a:lnTo>
                    <a:pt x="1694370" y="0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62"/>
                  </a:lnTo>
                  <a:lnTo>
                    <a:pt x="0" y="248602"/>
                  </a:lnTo>
                  <a:lnTo>
                    <a:pt x="6540" y="248602"/>
                  </a:lnTo>
                  <a:lnTo>
                    <a:pt x="1694370" y="248602"/>
                  </a:lnTo>
                  <a:lnTo>
                    <a:pt x="1700911" y="248602"/>
                  </a:lnTo>
                  <a:lnTo>
                    <a:pt x="1700949" y="242062"/>
                  </a:lnTo>
                  <a:lnTo>
                    <a:pt x="1700911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CED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587849" y="4417851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5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14"/>
                  </a:lnTo>
                  <a:lnTo>
                    <a:pt x="1687863" y="235514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581303" y="4411306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5" h="248920">
                  <a:moveTo>
                    <a:pt x="1700949" y="0"/>
                  </a:moveTo>
                  <a:lnTo>
                    <a:pt x="1694370" y="0"/>
                  </a:lnTo>
                  <a:lnTo>
                    <a:pt x="1694370" y="6540"/>
                  </a:lnTo>
                  <a:lnTo>
                    <a:pt x="1694370" y="242062"/>
                  </a:lnTo>
                  <a:lnTo>
                    <a:pt x="6540" y="242062"/>
                  </a:lnTo>
                  <a:lnTo>
                    <a:pt x="6540" y="6540"/>
                  </a:lnTo>
                  <a:lnTo>
                    <a:pt x="1694370" y="6540"/>
                  </a:lnTo>
                  <a:lnTo>
                    <a:pt x="1694370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62"/>
                  </a:lnTo>
                  <a:lnTo>
                    <a:pt x="0" y="248602"/>
                  </a:lnTo>
                  <a:lnTo>
                    <a:pt x="6540" y="248602"/>
                  </a:lnTo>
                  <a:lnTo>
                    <a:pt x="1694370" y="248602"/>
                  </a:lnTo>
                  <a:lnTo>
                    <a:pt x="1700911" y="248602"/>
                  </a:lnTo>
                  <a:lnTo>
                    <a:pt x="1700949" y="242062"/>
                  </a:lnTo>
                  <a:lnTo>
                    <a:pt x="1700911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CED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587849" y="4960838"/>
              <a:ext cx="1688464" cy="235585"/>
            </a:xfrm>
            <a:custGeom>
              <a:avLst/>
              <a:gdLst/>
              <a:ahLst/>
              <a:cxnLst/>
              <a:rect l="l" t="t" r="r" b="b"/>
              <a:pathLst>
                <a:path w="1688465" h="235585">
                  <a:moveTo>
                    <a:pt x="1687863" y="0"/>
                  </a:moveTo>
                  <a:lnTo>
                    <a:pt x="0" y="0"/>
                  </a:lnTo>
                  <a:lnTo>
                    <a:pt x="0" y="235514"/>
                  </a:lnTo>
                  <a:lnTo>
                    <a:pt x="1687863" y="235514"/>
                  </a:lnTo>
                  <a:lnTo>
                    <a:pt x="1687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581303" y="4954308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5" h="248920">
                  <a:moveTo>
                    <a:pt x="1700949" y="0"/>
                  </a:moveTo>
                  <a:lnTo>
                    <a:pt x="1694370" y="0"/>
                  </a:lnTo>
                  <a:lnTo>
                    <a:pt x="1694370" y="6540"/>
                  </a:lnTo>
                  <a:lnTo>
                    <a:pt x="1694370" y="242049"/>
                  </a:lnTo>
                  <a:lnTo>
                    <a:pt x="6540" y="242049"/>
                  </a:lnTo>
                  <a:lnTo>
                    <a:pt x="6540" y="6540"/>
                  </a:lnTo>
                  <a:lnTo>
                    <a:pt x="1694370" y="6540"/>
                  </a:lnTo>
                  <a:lnTo>
                    <a:pt x="1694370" y="0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0" y="6540"/>
                  </a:lnTo>
                  <a:lnTo>
                    <a:pt x="0" y="242049"/>
                  </a:lnTo>
                  <a:lnTo>
                    <a:pt x="0" y="248589"/>
                  </a:lnTo>
                  <a:lnTo>
                    <a:pt x="6540" y="248589"/>
                  </a:lnTo>
                  <a:lnTo>
                    <a:pt x="1694370" y="248589"/>
                  </a:lnTo>
                  <a:lnTo>
                    <a:pt x="1700911" y="248589"/>
                  </a:lnTo>
                  <a:lnTo>
                    <a:pt x="1700949" y="242049"/>
                  </a:lnTo>
                  <a:lnTo>
                    <a:pt x="1700911" y="6540"/>
                  </a:lnTo>
                  <a:lnTo>
                    <a:pt x="1700949" y="0"/>
                  </a:lnTo>
                  <a:close/>
                </a:path>
              </a:pathLst>
            </a:custGeom>
            <a:solidFill>
              <a:srgbClr val="CED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581326" y="5830937"/>
              <a:ext cx="1701164" cy="248920"/>
            </a:xfrm>
            <a:custGeom>
              <a:avLst/>
              <a:gdLst/>
              <a:ahLst/>
              <a:cxnLst/>
              <a:rect l="l" t="t" r="r" b="b"/>
              <a:pathLst>
                <a:path w="1701165" h="248920">
                  <a:moveTo>
                    <a:pt x="1674772" y="0"/>
                  </a:moveTo>
                  <a:lnTo>
                    <a:pt x="26163" y="0"/>
                  </a:lnTo>
                  <a:lnTo>
                    <a:pt x="15981" y="2056"/>
                  </a:lnTo>
                  <a:lnTo>
                    <a:pt x="7664" y="7665"/>
                  </a:lnTo>
                  <a:lnTo>
                    <a:pt x="2056" y="15985"/>
                  </a:lnTo>
                  <a:lnTo>
                    <a:pt x="0" y="26172"/>
                  </a:lnTo>
                  <a:lnTo>
                    <a:pt x="0" y="222432"/>
                  </a:lnTo>
                  <a:lnTo>
                    <a:pt x="2056" y="232619"/>
                  </a:lnTo>
                  <a:lnTo>
                    <a:pt x="7664" y="240939"/>
                  </a:lnTo>
                  <a:lnTo>
                    <a:pt x="15981" y="246548"/>
                  </a:lnTo>
                  <a:lnTo>
                    <a:pt x="26163" y="248604"/>
                  </a:lnTo>
                  <a:lnTo>
                    <a:pt x="1674772" y="248604"/>
                  </a:lnTo>
                  <a:lnTo>
                    <a:pt x="1684959" y="246548"/>
                  </a:lnTo>
                  <a:lnTo>
                    <a:pt x="1691610" y="242064"/>
                  </a:lnTo>
                  <a:lnTo>
                    <a:pt x="26163" y="242064"/>
                  </a:lnTo>
                  <a:lnTo>
                    <a:pt x="18525" y="240521"/>
                  </a:lnTo>
                  <a:lnTo>
                    <a:pt x="12288" y="236315"/>
                  </a:lnTo>
                  <a:lnTo>
                    <a:pt x="8083" y="230075"/>
                  </a:lnTo>
                  <a:lnTo>
                    <a:pt x="6540" y="222432"/>
                  </a:lnTo>
                  <a:lnTo>
                    <a:pt x="6540" y="26172"/>
                  </a:lnTo>
                  <a:lnTo>
                    <a:pt x="8083" y="18529"/>
                  </a:lnTo>
                  <a:lnTo>
                    <a:pt x="12288" y="12289"/>
                  </a:lnTo>
                  <a:lnTo>
                    <a:pt x="18525" y="8083"/>
                  </a:lnTo>
                  <a:lnTo>
                    <a:pt x="26163" y="6540"/>
                  </a:lnTo>
                  <a:lnTo>
                    <a:pt x="1691610" y="6540"/>
                  </a:lnTo>
                  <a:lnTo>
                    <a:pt x="1684959" y="2056"/>
                  </a:lnTo>
                  <a:lnTo>
                    <a:pt x="1674772" y="0"/>
                  </a:lnTo>
                  <a:close/>
                </a:path>
                <a:path w="1701165" h="248920">
                  <a:moveTo>
                    <a:pt x="1691610" y="6540"/>
                  </a:moveTo>
                  <a:lnTo>
                    <a:pt x="1674772" y="6540"/>
                  </a:lnTo>
                  <a:lnTo>
                    <a:pt x="1682415" y="8083"/>
                  </a:lnTo>
                  <a:lnTo>
                    <a:pt x="1688655" y="12289"/>
                  </a:lnTo>
                  <a:lnTo>
                    <a:pt x="1692861" y="18529"/>
                  </a:lnTo>
                  <a:lnTo>
                    <a:pt x="1694403" y="26172"/>
                  </a:lnTo>
                  <a:lnTo>
                    <a:pt x="1694403" y="222432"/>
                  </a:lnTo>
                  <a:lnTo>
                    <a:pt x="1692861" y="230075"/>
                  </a:lnTo>
                  <a:lnTo>
                    <a:pt x="1688655" y="236315"/>
                  </a:lnTo>
                  <a:lnTo>
                    <a:pt x="1682415" y="240521"/>
                  </a:lnTo>
                  <a:lnTo>
                    <a:pt x="1674772" y="242064"/>
                  </a:lnTo>
                  <a:lnTo>
                    <a:pt x="1691610" y="242064"/>
                  </a:lnTo>
                  <a:lnTo>
                    <a:pt x="1693278" y="240939"/>
                  </a:lnTo>
                  <a:lnTo>
                    <a:pt x="1698887" y="232619"/>
                  </a:lnTo>
                  <a:lnTo>
                    <a:pt x="1700944" y="222432"/>
                  </a:lnTo>
                  <a:lnTo>
                    <a:pt x="1700944" y="26172"/>
                  </a:lnTo>
                  <a:lnTo>
                    <a:pt x="1698887" y="15985"/>
                  </a:lnTo>
                  <a:lnTo>
                    <a:pt x="1693278" y="7665"/>
                  </a:lnTo>
                  <a:lnTo>
                    <a:pt x="1691610" y="6540"/>
                  </a:lnTo>
                  <a:close/>
                </a:path>
              </a:pathLst>
            </a:custGeom>
            <a:solidFill>
              <a:srgbClr val="3E76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7568609" y="3672427"/>
            <a:ext cx="46228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>
                <a:solidFill>
                  <a:srgbClr val="808080"/>
                </a:solidFill>
                <a:latin typeface="Roboto"/>
                <a:cs typeface="Roboto"/>
              </a:rPr>
              <a:t>Фамилия</a:t>
            </a:r>
            <a:r>
              <a:rPr dirty="0" sz="700" spc="-10">
                <a:solidFill>
                  <a:srgbClr val="212529"/>
                </a:solidFill>
                <a:latin typeface="Roboto"/>
                <a:cs typeface="Roboto"/>
              </a:rPr>
              <a:t>*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7568609" y="4215461"/>
            <a:ext cx="24892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20">
                <a:solidFill>
                  <a:srgbClr val="808080"/>
                </a:solidFill>
                <a:latin typeface="Roboto"/>
                <a:cs typeface="Roboto"/>
              </a:rPr>
              <a:t>Имя</a:t>
            </a:r>
            <a:r>
              <a:rPr dirty="0" sz="700" spc="-20">
                <a:solidFill>
                  <a:srgbClr val="212529"/>
                </a:solidFill>
                <a:latin typeface="Roboto"/>
                <a:cs typeface="Roboto"/>
              </a:rPr>
              <a:t>*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7568609" y="4758494"/>
            <a:ext cx="42735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>
                <a:solidFill>
                  <a:srgbClr val="808080"/>
                </a:solidFill>
                <a:latin typeface="Roboto"/>
                <a:cs typeface="Roboto"/>
              </a:rPr>
              <a:t>Оtчеctво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7568609" y="5301528"/>
            <a:ext cx="745490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>
                <a:solidFill>
                  <a:srgbClr val="808080"/>
                </a:solidFill>
                <a:latin typeface="Roboto"/>
                <a:cs typeface="Roboto"/>
              </a:rPr>
              <a:t>Hомер</a:t>
            </a:r>
            <a:r>
              <a:rPr dirty="0" sz="700" spc="65">
                <a:solidFill>
                  <a:srgbClr val="808080"/>
                </a:solidFill>
                <a:latin typeface="Roboto"/>
                <a:cs typeface="Roboto"/>
              </a:rPr>
              <a:t> </a:t>
            </a:r>
            <a:r>
              <a:rPr dirty="0" sz="700" spc="-10">
                <a:solidFill>
                  <a:srgbClr val="808080"/>
                </a:solidFill>
                <a:latin typeface="Roboto"/>
                <a:cs typeface="Roboto"/>
              </a:rPr>
              <a:t>tелефона</a:t>
            </a:r>
            <a:endParaRPr sz="700">
              <a:latin typeface="Roboto"/>
              <a:cs typeface="Roboto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7895614" y="5878094"/>
            <a:ext cx="1075055" cy="135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00" spc="-10" b="1">
                <a:solidFill>
                  <a:srgbClr val="FFFFFF"/>
                </a:solidFill>
                <a:latin typeface="Roboto"/>
                <a:cs typeface="Roboto"/>
              </a:rPr>
              <a:t>3АРЕГИСТРИРОВАТbСЯ</a:t>
            </a:r>
            <a:endParaRPr sz="700">
              <a:latin typeface="Roboto"/>
              <a:cs typeface="Roboto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7587850" y="5503834"/>
            <a:ext cx="1688464" cy="235585"/>
          </a:xfrm>
          <a:custGeom>
            <a:avLst/>
            <a:gdLst/>
            <a:ahLst/>
            <a:cxnLst/>
            <a:rect l="l" t="t" r="r" b="b"/>
            <a:pathLst>
              <a:path w="1688465" h="235585">
                <a:moveTo>
                  <a:pt x="1687863" y="0"/>
                </a:moveTo>
                <a:lnTo>
                  <a:pt x="0" y="0"/>
                </a:lnTo>
                <a:lnTo>
                  <a:pt x="0" y="235514"/>
                </a:lnTo>
                <a:lnTo>
                  <a:pt x="1687863" y="235514"/>
                </a:lnTo>
                <a:lnTo>
                  <a:pt x="1687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7584578" y="5500563"/>
            <a:ext cx="1694814" cy="242570"/>
          </a:xfrm>
          <a:prstGeom prst="rect">
            <a:avLst/>
          </a:prstGeom>
          <a:ln w="6540">
            <a:solidFill>
              <a:srgbClr val="CED4DA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434"/>
              </a:spcBef>
            </a:pPr>
            <a:r>
              <a:rPr dirty="0" sz="800">
                <a:solidFill>
                  <a:srgbClr val="A9B7C4"/>
                </a:solidFill>
                <a:latin typeface="Roboto"/>
                <a:cs typeface="Roboto"/>
              </a:rPr>
              <a:t>8</a:t>
            </a:r>
            <a:r>
              <a:rPr dirty="0" sz="800" spc="65">
                <a:solidFill>
                  <a:srgbClr val="A9B7C4"/>
                </a:solidFill>
                <a:latin typeface="Roboto"/>
                <a:cs typeface="Roboto"/>
              </a:rPr>
              <a:t> </a:t>
            </a:r>
            <a:r>
              <a:rPr dirty="0" sz="800">
                <a:solidFill>
                  <a:srgbClr val="A9B7C4"/>
                </a:solidFill>
                <a:latin typeface="Roboto"/>
                <a:cs typeface="Roboto"/>
              </a:rPr>
              <a:t>(912)</a:t>
            </a:r>
            <a:r>
              <a:rPr dirty="0" sz="800" spc="65">
                <a:solidFill>
                  <a:srgbClr val="A9B7C4"/>
                </a:solidFill>
                <a:latin typeface="Roboto"/>
                <a:cs typeface="Roboto"/>
              </a:rPr>
              <a:t> </a:t>
            </a:r>
            <a:r>
              <a:rPr dirty="0" sz="800" spc="-35">
                <a:solidFill>
                  <a:srgbClr val="A9B7C4"/>
                </a:solidFill>
                <a:latin typeface="Roboto"/>
                <a:cs typeface="Roboto"/>
              </a:rPr>
              <a:t>345-</a:t>
            </a:r>
            <a:r>
              <a:rPr dirty="0" sz="800" spc="-50">
                <a:solidFill>
                  <a:srgbClr val="A9B7C4"/>
                </a:solidFill>
                <a:latin typeface="Roboto"/>
                <a:cs typeface="Roboto"/>
              </a:rPr>
              <a:t>67-</a:t>
            </a:r>
            <a:r>
              <a:rPr dirty="0" sz="800" spc="-25">
                <a:solidFill>
                  <a:srgbClr val="A9B7C4"/>
                </a:solidFill>
                <a:latin typeface="Roboto"/>
                <a:cs typeface="Roboto"/>
              </a:rPr>
              <a:t>89</a:t>
            </a:r>
            <a:endParaRPr sz="800">
              <a:latin typeface="Roboto"/>
              <a:cs typeface="Roboto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359543" y="1982971"/>
            <a:ext cx="7490459" cy="5146040"/>
            <a:chOff x="359543" y="1982971"/>
            <a:chExt cx="7490459" cy="5146040"/>
          </a:xfrm>
        </p:grpSpPr>
        <p:pic>
          <p:nvPicPr>
            <p:cNvPr id="83" name="object 8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27103" y="5562714"/>
              <a:ext cx="157015" cy="117758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40184" y="5575800"/>
              <a:ext cx="130843" cy="91589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7810282" y="5608505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9253" y="0"/>
                  </a:moveTo>
                  <a:lnTo>
                    <a:pt x="0" y="0"/>
                  </a:lnTo>
                  <a:lnTo>
                    <a:pt x="19622" y="26172"/>
                  </a:lnTo>
                  <a:lnTo>
                    <a:pt x="39253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9543" y="1982971"/>
              <a:ext cx="3965485" cy="5145920"/>
            </a:xfrm>
            <a:prstGeom prst="rect">
              <a:avLst/>
            </a:prstGeom>
          </p:spPr>
        </p:pic>
      </p:grpSp>
      <p:sp>
        <p:nvSpPr>
          <p:cNvPr id="87" name="object 87" descr=""/>
          <p:cNvSpPr txBox="1"/>
          <p:nvPr/>
        </p:nvSpPr>
        <p:spPr>
          <a:xfrm>
            <a:off x="1229082" y="3707413"/>
            <a:ext cx="2067560" cy="15227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sz="1550" spc="-10">
                <a:solidFill>
                  <a:srgbClr val="004B8C"/>
                </a:solidFill>
                <a:latin typeface="Arial Black"/>
                <a:cs typeface="Arial Black"/>
              </a:rPr>
              <a:t>Boktk</a:t>
            </a:r>
            <a:endParaRPr sz="15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dirty="0" sz="1200" spc="-20">
                <a:solidFill>
                  <a:srgbClr val="004B8C"/>
                </a:solidFill>
                <a:latin typeface="Arial Black"/>
                <a:cs typeface="Arial Black"/>
              </a:rPr>
              <a:t>b</a:t>
            </a:r>
            <a:r>
              <a:rPr dirty="0" sz="1200" spc="-70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4B8C"/>
                </a:solidFill>
                <a:latin typeface="Arial Black"/>
                <a:cs typeface="Arial Black"/>
              </a:rPr>
              <a:t>Лkчныk</a:t>
            </a:r>
            <a:r>
              <a:rPr dirty="0" sz="1200" spc="-65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4B8C"/>
                </a:solidFill>
                <a:latin typeface="Arial Black"/>
                <a:cs typeface="Arial Black"/>
              </a:rPr>
              <a:t>кaakнet: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200">
              <a:latin typeface="Arial Black"/>
              <a:cs typeface="Arial Black"/>
            </a:endParaRPr>
          </a:p>
          <a:p>
            <a:pPr algn="ctr" indent="-635">
              <a:lnSpc>
                <a:spcPct val="100000"/>
              </a:lnSpc>
            </a:pPr>
            <a:r>
              <a:rPr dirty="0" sz="850" spc="30">
                <a:solidFill>
                  <a:srgbClr val="004B8C"/>
                </a:solidFill>
                <a:latin typeface="Trebuchet MS"/>
                <a:cs typeface="Trebuchet MS"/>
              </a:rPr>
              <a:t>Единая</a:t>
            </a:r>
            <a:r>
              <a:rPr dirty="0" sz="850" spc="4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50" spc="20">
                <a:solidFill>
                  <a:srgbClr val="004B8C"/>
                </a:solidFill>
                <a:latin typeface="Trebuchet MS"/>
                <a:cs typeface="Trebuchet MS"/>
              </a:rPr>
              <a:t>система</a:t>
            </a:r>
            <a:r>
              <a:rPr dirty="0" sz="850" spc="3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50" spc="30">
                <a:solidFill>
                  <a:srgbClr val="004B8C"/>
                </a:solidFill>
                <a:latin typeface="Trebuchet MS"/>
                <a:cs typeface="Trebuchet MS"/>
              </a:rPr>
              <a:t>авторизации</a:t>
            </a:r>
            <a:r>
              <a:rPr dirty="0" sz="850" spc="4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50" spc="-25">
                <a:solidFill>
                  <a:srgbClr val="004B8C"/>
                </a:solidFill>
                <a:latin typeface="Trebuchet MS"/>
                <a:cs typeface="Trebuchet MS"/>
              </a:rPr>
              <a:t>для </a:t>
            </a:r>
            <a:r>
              <a:rPr dirty="0" sz="850">
                <a:solidFill>
                  <a:srgbClr val="004B8C"/>
                </a:solidFill>
                <a:latin typeface="Trebuchet MS"/>
                <a:cs typeface="Trebuchet MS"/>
              </a:rPr>
              <a:t>сервисов</a:t>
            </a:r>
            <a:r>
              <a:rPr dirty="0" sz="850" spc="21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004B8C"/>
                </a:solidFill>
                <a:latin typeface="Trebuchet MS"/>
                <a:cs typeface="Trebuchet MS"/>
              </a:rPr>
              <a:t>ЖКХ</a:t>
            </a:r>
            <a:r>
              <a:rPr dirty="0" sz="850" spc="21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50">
                <a:solidFill>
                  <a:srgbClr val="004B8C"/>
                </a:solidFill>
                <a:latin typeface="Trebuchet MS"/>
                <a:cs typeface="Trebuchet MS"/>
              </a:rPr>
              <a:t>Ленинградской</a:t>
            </a:r>
            <a:r>
              <a:rPr dirty="0" sz="850" spc="21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50" spc="-10">
                <a:solidFill>
                  <a:srgbClr val="004B8C"/>
                </a:solidFill>
                <a:latin typeface="Trebuchet MS"/>
                <a:cs typeface="Trebuchet MS"/>
              </a:rPr>
              <a:t>о6ласти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0" y="3548532"/>
            <a:ext cx="10693400" cy="3497579"/>
            <a:chOff x="0" y="3548532"/>
            <a:chExt cx="10693400" cy="3497579"/>
          </a:xfrm>
        </p:grpSpPr>
        <p:sp>
          <p:nvSpPr>
            <p:cNvPr id="89" name="object 89" descr=""/>
            <p:cNvSpPr/>
            <p:nvPr/>
          </p:nvSpPr>
          <p:spPr>
            <a:xfrm>
              <a:off x="949801" y="3553821"/>
              <a:ext cx="2635885" cy="1833880"/>
            </a:xfrm>
            <a:custGeom>
              <a:avLst/>
              <a:gdLst/>
              <a:ahLst/>
              <a:cxnLst/>
              <a:rect l="l" t="t" r="r" b="b"/>
              <a:pathLst>
                <a:path w="2635885" h="1833879">
                  <a:moveTo>
                    <a:pt x="2635543" y="0"/>
                  </a:moveTo>
                  <a:lnTo>
                    <a:pt x="0" y="0"/>
                  </a:lnTo>
                  <a:lnTo>
                    <a:pt x="0" y="1833427"/>
                  </a:lnTo>
                  <a:lnTo>
                    <a:pt x="2635543" y="1833427"/>
                  </a:lnTo>
                  <a:lnTo>
                    <a:pt x="2635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49810" y="3553829"/>
              <a:ext cx="2635885" cy="1833880"/>
            </a:xfrm>
            <a:custGeom>
              <a:avLst/>
              <a:gdLst/>
              <a:ahLst/>
              <a:cxnLst/>
              <a:rect l="l" t="t" r="r" b="b"/>
              <a:pathLst>
                <a:path w="2635885" h="1833879">
                  <a:moveTo>
                    <a:pt x="2635543" y="1833418"/>
                  </a:moveTo>
                  <a:lnTo>
                    <a:pt x="0" y="1833418"/>
                  </a:lnTo>
                  <a:lnTo>
                    <a:pt x="0" y="0"/>
                  </a:lnTo>
                  <a:lnTo>
                    <a:pt x="2635543" y="0"/>
                  </a:lnTo>
                  <a:lnTo>
                    <a:pt x="2635543" y="1833418"/>
                  </a:lnTo>
                  <a:close/>
                </a:path>
              </a:pathLst>
            </a:custGeom>
            <a:ln w="10595">
              <a:solidFill>
                <a:srgbClr val="A2C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585353" y="4438481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 h="0">
                  <a:moveTo>
                    <a:pt x="0" y="0"/>
                  </a:moveTo>
                  <a:lnTo>
                    <a:pt x="603057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81592" y="4329176"/>
              <a:ext cx="135806" cy="218636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6505770" y="4438481"/>
              <a:ext cx="756285" cy="0"/>
            </a:xfrm>
            <a:custGeom>
              <a:avLst/>
              <a:gdLst/>
              <a:ahLst/>
              <a:cxnLst/>
              <a:rect l="l" t="t" r="r" b="b"/>
              <a:pathLst>
                <a:path w="756284" h="0">
                  <a:moveTo>
                    <a:pt x="0" y="0"/>
                  </a:moveTo>
                  <a:lnTo>
                    <a:pt x="755813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54774" y="4329176"/>
              <a:ext cx="135806" cy="218636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27516" y="6918935"/>
              <a:ext cx="480411" cy="126769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98" name="object 9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99" name="object 99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5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4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4325620" cy="7129145"/>
            <a:chOff x="0" y="0"/>
            <a:chExt cx="4325620" cy="7129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543" y="0"/>
              <a:ext cx="3965485" cy="71288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3575"/>
              <a:ext cx="2535978" cy="35940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04284" y="1191885"/>
            <a:ext cx="1308100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45" b="1">
                <a:solidFill>
                  <a:srgbClr val="BFEBFF"/>
                </a:solidFill>
                <a:latin typeface="Tahoma"/>
                <a:cs typeface="Tahoma"/>
              </a:rPr>
              <a:t>2</a:t>
            </a:r>
            <a:endParaRPr sz="156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232654" y="2385356"/>
            <a:ext cx="2279015" cy="4259580"/>
            <a:chOff x="4232654" y="2385356"/>
            <a:chExt cx="2279015" cy="425958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2654" y="2385356"/>
              <a:ext cx="2278658" cy="425955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327118" y="2498674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93468" y="404228"/>
                  </a:moveTo>
                  <a:lnTo>
                    <a:pt x="2090750" y="357212"/>
                  </a:lnTo>
                  <a:lnTo>
                    <a:pt x="2082787" y="311658"/>
                  </a:lnTo>
                  <a:lnTo>
                    <a:pt x="2069896" y="267995"/>
                  </a:lnTo>
                  <a:lnTo>
                    <a:pt x="2052370" y="226542"/>
                  </a:lnTo>
                  <a:lnTo>
                    <a:pt x="2030514" y="187591"/>
                  </a:lnTo>
                  <a:lnTo>
                    <a:pt x="2004631" y="151447"/>
                  </a:lnTo>
                  <a:lnTo>
                    <a:pt x="1975027" y="118427"/>
                  </a:lnTo>
                  <a:lnTo>
                    <a:pt x="1942007" y="88836"/>
                  </a:lnTo>
                  <a:lnTo>
                    <a:pt x="1905876" y="62953"/>
                  </a:lnTo>
                  <a:lnTo>
                    <a:pt x="1866925" y="41097"/>
                  </a:lnTo>
                  <a:lnTo>
                    <a:pt x="1825472" y="23571"/>
                  </a:lnTo>
                  <a:lnTo>
                    <a:pt x="1781810" y="10680"/>
                  </a:lnTo>
                  <a:lnTo>
                    <a:pt x="1736255" y="2717"/>
                  </a:lnTo>
                  <a:lnTo>
                    <a:pt x="1689087" y="0"/>
                  </a:lnTo>
                  <a:lnTo>
                    <a:pt x="404355" y="0"/>
                  </a:lnTo>
                  <a:lnTo>
                    <a:pt x="357200" y="2717"/>
                  </a:lnTo>
                  <a:lnTo>
                    <a:pt x="311645" y="10680"/>
                  </a:lnTo>
                  <a:lnTo>
                    <a:pt x="267982" y="23571"/>
                  </a:lnTo>
                  <a:lnTo>
                    <a:pt x="226529" y="41097"/>
                  </a:lnTo>
                  <a:lnTo>
                    <a:pt x="187579" y="62953"/>
                  </a:lnTo>
                  <a:lnTo>
                    <a:pt x="151447" y="88836"/>
                  </a:lnTo>
                  <a:lnTo>
                    <a:pt x="118427" y="118427"/>
                  </a:lnTo>
                  <a:lnTo>
                    <a:pt x="88823" y="151447"/>
                  </a:lnTo>
                  <a:lnTo>
                    <a:pt x="62941" y="187591"/>
                  </a:lnTo>
                  <a:lnTo>
                    <a:pt x="41084" y="226542"/>
                  </a:lnTo>
                  <a:lnTo>
                    <a:pt x="23558" y="267995"/>
                  </a:lnTo>
                  <a:lnTo>
                    <a:pt x="10668" y="311658"/>
                  </a:lnTo>
                  <a:lnTo>
                    <a:pt x="2705" y="357212"/>
                  </a:lnTo>
                  <a:lnTo>
                    <a:pt x="0" y="404228"/>
                  </a:lnTo>
                  <a:lnTo>
                    <a:pt x="0" y="3595192"/>
                  </a:lnTo>
                  <a:lnTo>
                    <a:pt x="2705" y="3642195"/>
                  </a:lnTo>
                  <a:lnTo>
                    <a:pt x="10668" y="3687749"/>
                  </a:lnTo>
                  <a:lnTo>
                    <a:pt x="23558" y="3731412"/>
                  </a:lnTo>
                  <a:lnTo>
                    <a:pt x="41084" y="3772865"/>
                  </a:lnTo>
                  <a:lnTo>
                    <a:pt x="62941" y="3811816"/>
                  </a:lnTo>
                  <a:lnTo>
                    <a:pt x="88823" y="3847947"/>
                  </a:lnTo>
                  <a:lnTo>
                    <a:pt x="118427" y="3880967"/>
                  </a:lnTo>
                  <a:lnTo>
                    <a:pt x="151447" y="3910571"/>
                  </a:lnTo>
                  <a:lnTo>
                    <a:pt x="187579" y="3936454"/>
                  </a:lnTo>
                  <a:lnTo>
                    <a:pt x="226529" y="3958310"/>
                  </a:lnTo>
                  <a:lnTo>
                    <a:pt x="267982" y="3975836"/>
                  </a:lnTo>
                  <a:lnTo>
                    <a:pt x="311645" y="3988727"/>
                  </a:lnTo>
                  <a:lnTo>
                    <a:pt x="357200" y="3996690"/>
                  </a:lnTo>
                  <a:lnTo>
                    <a:pt x="404355" y="3999407"/>
                  </a:lnTo>
                  <a:lnTo>
                    <a:pt x="1689087" y="3999407"/>
                  </a:lnTo>
                  <a:lnTo>
                    <a:pt x="1736255" y="3996690"/>
                  </a:lnTo>
                  <a:lnTo>
                    <a:pt x="1781810" y="3988727"/>
                  </a:lnTo>
                  <a:lnTo>
                    <a:pt x="1825472" y="3975836"/>
                  </a:lnTo>
                  <a:lnTo>
                    <a:pt x="1866925" y="3958310"/>
                  </a:lnTo>
                  <a:lnTo>
                    <a:pt x="1905876" y="3936454"/>
                  </a:lnTo>
                  <a:lnTo>
                    <a:pt x="1942007" y="3910571"/>
                  </a:lnTo>
                  <a:lnTo>
                    <a:pt x="1975027" y="3880967"/>
                  </a:lnTo>
                  <a:lnTo>
                    <a:pt x="2004631" y="3847947"/>
                  </a:lnTo>
                  <a:lnTo>
                    <a:pt x="2030514" y="3811816"/>
                  </a:lnTo>
                  <a:lnTo>
                    <a:pt x="2052370" y="3772865"/>
                  </a:lnTo>
                  <a:lnTo>
                    <a:pt x="2069896" y="3731412"/>
                  </a:lnTo>
                  <a:lnTo>
                    <a:pt x="2082787" y="3687749"/>
                  </a:lnTo>
                  <a:lnTo>
                    <a:pt x="2090750" y="3642195"/>
                  </a:lnTo>
                  <a:lnTo>
                    <a:pt x="2093468" y="3595192"/>
                  </a:lnTo>
                  <a:lnTo>
                    <a:pt x="2093468" y="404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412552" y="2708023"/>
            <a:ext cx="26352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-10">
                <a:solidFill>
                  <a:srgbClr val="004B8C"/>
                </a:solidFill>
                <a:latin typeface="Trebuchet MS"/>
                <a:cs typeface="Trebuchet MS"/>
              </a:rPr>
              <a:t>Район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12552" y="3211790"/>
            <a:ext cx="743585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30">
                <a:solidFill>
                  <a:srgbClr val="004B8C"/>
                </a:solidFill>
                <a:latin typeface="Trebuchet MS"/>
                <a:cs typeface="Trebuchet MS"/>
              </a:rPr>
              <a:t>Населенный</a:t>
            </a:r>
            <a:r>
              <a:rPr dirty="0" sz="600" spc="5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 spc="-10">
                <a:solidFill>
                  <a:srgbClr val="004B8C"/>
                </a:solidFill>
                <a:latin typeface="Trebuchet MS"/>
                <a:cs typeface="Trebuchet MS"/>
              </a:rPr>
              <a:t>пункт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12552" y="5323499"/>
            <a:ext cx="552450" cy="12001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30">
                <a:solidFill>
                  <a:srgbClr val="004B8C"/>
                </a:solidFill>
                <a:latin typeface="Trebuchet MS"/>
                <a:cs typeface="Trebuchet MS"/>
              </a:rPr>
              <a:t>Лицевой</a:t>
            </a:r>
            <a:r>
              <a:rPr dirty="0" sz="600" spc="7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600" spc="-20">
                <a:solidFill>
                  <a:srgbClr val="004B8C"/>
                </a:solidFill>
                <a:latin typeface="Trebuchet MS"/>
                <a:cs typeface="Trebuchet MS"/>
              </a:rPr>
              <a:t>счет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425252" y="5506293"/>
            <a:ext cx="1897380" cy="274955"/>
            <a:chOff x="4425252" y="5506293"/>
            <a:chExt cx="1897380" cy="274955"/>
          </a:xfrm>
        </p:grpSpPr>
        <p:sp>
          <p:nvSpPr>
            <p:cNvPr id="13" name="object 13" descr=""/>
            <p:cNvSpPr/>
            <p:nvPr/>
          </p:nvSpPr>
          <p:spPr>
            <a:xfrm>
              <a:off x="4431793" y="5512834"/>
              <a:ext cx="1884680" cy="262255"/>
            </a:xfrm>
            <a:custGeom>
              <a:avLst/>
              <a:gdLst/>
              <a:ahLst/>
              <a:cxnLst/>
              <a:rect l="l" t="t" r="r" b="b"/>
              <a:pathLst>
                <a:path w="1884679" h="262254">
                  <a:moveTo>
                    <a:pt x="1851410" y="0"/>
                  </a:moveTo>
                  <a:lnTo>
                    <a:pt x="32704" y="0"/>
                  </a:lnTo>
                  <a:lnTo>
                    <a:pt x="19977" y="2571"/>
                  </a:lnTo>
                  <a:lnTo>
                    <a:pt x="9581" y="9582"/>
                  </a:lnTo>
                  <a:lnTo>
                    <a:pt x="2571" y="19981"/>
                  </a:lnTo>
                  <a:lnTo>
                    <a:pt x="0" y="32713"/>
                  </a:lnTo>
                  <a:lnTo>
                    <a:pt x="0" y="228973"/>
                  </a:lnTo>
                  <a:lnTo>
                    <a:pt x="2571" y="241705"/>
                  </a:lnTo>
                  <a:lnTo>
                    <a:pt x="9581" y="252103"/>
                  </a:lnTo>
                  <a:lnTo>
                    <a:pt x="19977" y="259115"/>
                  </a:lnTo>
                  <a:lnTo>
                    <a:pt x="32704" y="261686"/>
                  </a:lnTo>
                  <a:lnTo>
                    <a:pt x="1851410" y="261686"/>
                  </a:lnTo>
                  <a:lnTo>
                    <a:pt x="1864142" y="259115"/>
                  </a:lnTo>
                  <a:lnTo>
                    <a:pt x="1874540" y="252103"/>
                  </a:lnTo>
                  <a:lnTo>
                    <a:pt x="1881552" y="241705"/>
                  </a:lnTo>
                  <a:lnTo>
                    <a:pt x="1884123" y="228973"/>
                  </a:lnTo>
                  <a:lnTo>
                    <a:pt x="1884123" y="130843"/>
                  </a:lnTo>
                  <a:lnTo>
                    <a:pt x="1884123" y="32713"/>
                  </a:lnTo>
                  <a:lnTo>
                    <a:pt x="1881552" y="19981"/>
                  </a:lnTo>
                  <a:lnTo>
                    <a:pt x="1874540" y="9582"/>
                  </a:lnTo>
                  <a:lnTo>
                    <a:pt x="1864142" y="2571"/>
                  </a:lnTo>
                  <a:lnTo>
                    <a:pt x="1851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25252" y="5506293"/>
              <a:ext cx="1897380" cy="274955"/>
            </a:xfrm>
            <a:custGeom>
              <a:avLst/>
              <a:gdLst/>
              <a:ahLst/>
              <a:cxnLst/>
              <a:rect l="l" t="t" r="r" b="b"/>
              <a:pathLst>
                <a:path w="1897379" h="274954">
                  <a:moveTo>
                    <a:pt x="1864492" y="0"/>
                  </a:moveTo>
                  <a:lnTo>
                    <a:pt x="32704" y="0"/>
                  </a:lnTo>
                  <a:lnTo>
                    <a:pt x="19973" y="2571"/>
                  </a:lnTo>
                  <a:lnTo>
                    <a:pt x="9578" y="9582"/>
                  </a:lnTo>
                  <a:lnTo>
                    <a:pt x="2569" y="19981"/>
                  </a:lnTo>
                  <a:lnTo>
                    <a:pt x="0" y="32713"/>
                  </a:lnTo>
                  <a:lnTo>
                    <a:pt x="0" y="242055"/>
                  </a:lnTo>
                  <a:lnTo>
                    <a:pt x="2569" y="254786"/>
                  </a:lnTo>
                  <a:lnTo>
                    <a:pt x="9578" y="265185"/>
                  </a:lnTo>
                  <a:lnTo>
                    <a:pt x="19973" y="272196"/>
                  </a:lnTo>
                  <a:lnTo>
                    <a:pt x="32704" y="274768"/>
                  </a:lnTo>
                  <a:lnTo>
                    <a:pt x="1864492" y="274768"/>
                  </a:lnTo>
                  <a:lnTo>
                    <a:pt x="1877223" y="272196"/>
                  </a:lnTo>
                  <a:lnTo>
                    <a:pt x="1887622" y="265185"/>
                  </a:lnTo>
                  <a:lnTo>
                    <a:pt x="1889981" y="261686"/>
                  </a:lnTo>
                  <a:lnTo>
                    <a:pt x="32704" y="261686"/>
                  </a:lnTo>
                  <a:lnTo>
                    <a:pt x="25066" y="260144"/>
                  </a:lnTo>
                  <a:lnTo>
                    <a:pt x="18829" y="255937"/>
                  </a:lnTo>
                  <a:lnTo>
                    <a:pt x="14623" y="249697"/>
                  </a:lnTo>
                  <a:lnTo>
                    <a:pt x="13081" y="242055"/>
                  </a:lnTo>
                  <a:lnTo>
                    <a:pt x="13081" y="32713"/>
                  </a:lnTo>
                  <a:lnTo>
                    <a:pt x="14623" y="25070"/>
                  </a:lnTo>
                  <a:lnTo>
                    <a:pt x="18829" y="18830"/>
                  </a:lnTo>
                  <a:lnTo>
                    <a:pt x="25066" y="14623"/>
                  </a:lnTo>
                  <a:lnTo>
                    <a:pt x="32704" y="13081"/>
                  </a:lnTo>
                  <a:lnTo>
                    <a:pt x="1889981" y="13081"/>
                  </a:lnTo>
                  <a:lnTo>
                    <a:pt x="1887622" y="9582"/>
                  </a:lnTo>
                  <a:lnTo>
                    <a:pt x="1877223" y="2571"/>
                  </a:lnTo>
                  <a:lnTo>
                    <a:pt x="1864492" y="0"/>
                  </a:lnTo>
                  <a:close/>
                </a:path>
                <a:path w="1897379" h="274954">
                  <a:moveTo>
                    <a:pt x="1889981" y="13081"/>
                  </a:moveTo>
                  <a:lnTo>
                    <a:pt x="1864492" y="13081"/>
                  </a:lnTo>
                  <a:lnTo>
                    <a:pt x="1872134" y="14623"/>
                  </a:lnTo>
                  <a:lnTo>
                    <a:pt x="1878374" y="18830"/>
                  </a:lnTo>
                  <a:lnTo>
                    <a:pt x="1882581" y="25070"/>
                  </a:lnTo>
                  <a:lnTo>
                    <a:pt x="1884123" y="32713"/>
                  </a:lnTo>
                  <a:lnTo>
                    <a:pt x="1884123" y="242055"/>
                  </a:lnTo>
                  <a:lnTo>
                    <a:pt x="1882581" y="249697"/>
                  </a:lnTo>
                  <a:lnTo>
                    <a:pt x="1878374" y="255937"/>
                  </a:lnTo>
                  <a:lnTo>
                    <a:pt x="1872134" y="260144"/>
                  </a:lnTo>
                  <a:lnTo>
                    <a:pt x="1864492" y="261686"/>
                  </a:lnTo>
                  <a:lnTo>
                    <a:pt x="1889981" y="261686"/>
                  </a:lnTo>
                  <a:lnTo>
                    <a:pt x="1894633" y="254786"/>
                  </a:lnTo>
                  <a:lnTo>
                    <a:pt x="1897205" y="242055"/>
                  </a:lnTo>
                  <a:lnTo>
                    <a:pt x="1897205" y="32713"/>
                  </a:lnTo>
                  <a:lnTo>
                    <a:pt x="1894633" y="19981"/>
                  </a:lnTo>
                  <a:lnTo>
                    <a:pt x="1889981" y="13081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510683" y="5565549"/>
            <a:ext cx="77089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10">
                <a:solidFill>
                  <a:srgbClr val="004B8C"/>
                </a:solidFill>
                <a:latin typeface="Microsoft Sans Serif"/>
                <a:cs typeface="Microsoft Sans Serif"/>
              </a:rPr>
              <a:t>0700000XXXX0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425252" y="2890809"/>
            <a:ext cx="1897380" cy="262255"/>
            <a:chOff x="4425252" y="2890809"/>
            <a:chExt cx="1897380" cy="262255"/>
          </a:xfrm>
        </p:grpSpPr>
        <p:sp>
          <p:nvSpPr>
            <p:cNvPr id="17" name="object 17" descr=""/>
            <p:cNvSpPr/>
            <p:nvPr/>
          </p:nvSpPr>
          <p:spPr>
            <a:xfrm>
              <a:off x="4425252" y="2890809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5">
                  <a:moveTo>
                    <a:pt x="1897205" y="0"/>
                  </a:moveTo>
                  <a:lnTo>
                    <a:pt x="0" y="0"/>
                  </a:lnTo>
                  <a:lnTo>
                    <a:pt x="0" y="261686"/>
                  </a:lnTo>
                  <a:lnTo>
                    <a:pt x="1897205" y="261686"/>
                  </a:lnTo>
                  <a:lnTo>
                    <a:pt x="1897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25251" y="2890812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5">
                  <a:moveTo>
                    <a:pt x="1897202" y="0"/>
                  </a:moveTo>
                  <a:lnTo>
                    <a:pt x="1884121" y="0"/>
                  </a:lnTo>
                  <a:lnTo>
                    <a:pt x="1884121" y="13093"/>
                  </a:lnTo>
                  <a:lnTo>
                    <a:pt x="1884121" y="248602"/>
                  </a:lnTo>
                  <a:lnTo>
                    <a:pt x="13081" y="248602"/>
                  </a:lnTo>
                  <a:lnTo>
                    <a:pt x="13081" y="13093"/>
                  </a:lnTo>
                  <a:lnTo>
                    <a:pt x="1884121" y="13093"/>
                  </a:lnTo>
                  <a:lnTo>
                    <a:pt x="1884121" y="12"/>
                  </a:lnTo>
                  <a:lnTo>
                    <a:pt x="13081" y="12"/>
                  </a:lnTo>
                  <a:lnTo>
                    <a:pt x="0" y="0"/>
                  </a:lnTo>
                  <a:lnTo>
                    <a:pt x="0" y="13093"/>
                  </a:lnTo>
                  <a:lnTo>
                    <a:pt x="0" y="248602"/>
                  </a:lnTo>
                  <a:lnTo>
                    <a:pt x="0" y="261696"/>
                  </a:lnTo>
                  <a:lnTo>
                    <a:pt x="13081" y="261696"/>
                  </a:lnTo>
                  <a:lnTo>
                    <a:pt x="1884121" y="261696"/>
                  </a:lnTo>
                  <a:lnTo>
                    <a:pt x="1897202" y="261696"/>
                  </a:lnTo>
                  <a:lnTo>
                    <a:pt x="1897202" y="248602"/>
                  </a:lnTo>
                  <a:lnTo>
                    <a:pt x="1897202" y="13093"/>
                  </a:lnTo>
                  <a:lnTo>
                    <a:pt x="1897202" y="12"/>
                  </a:lnTo>
                  <a:close/>
                </a:path>
              </a:pathLst>
            </a:custGeom>
            <a:solidFill>
              <a:srgbClr val="007B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510683" y="2943541"/>
            <a:ext cx="59055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003A9E"/>
                </a:solidFill>
                <a:latin typeface="Lucida Sans Unicode"/>
                <a:cs typeface="Lucida Sans Unicode"/>
              </a:rPr>
              <a:t>Ваш</a:t>
            </a:r>
            <a:r>
              <a:rPr dirty="0" sz="800" spc="90">
                <a:solidFill>
                  <a:srgbClr val="003A9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45">
                <a:solidFill>
                  <a:srgbClr val="003A9E"/>
                </a:solidFill>
                <a:latin typeface="Trebuchet MS"/>
                <a:cs typeface="Trebuchet MS"/>
              </a:rPr>
              <a:t>район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425252" y="2998385"/>
            <a:ext cx="1897380" cy="657860"/>
            <a:chOff x="4425252" y="2998385"/>
            <a:chExt cx="1897380" cy="657860"/>
          </a:xfrm>
        </p:grpSpPr>
        <p:sp>
          <p:nvSpPr>
            <p:cNvPr id="21" name="object 21" descr=""/>
            <p:cNvSpPr/>
            <p:nvPr/>
          </p:nvSpPr>
          <p:spPr>
            <a:xfrm>
              <a:off x="6124032" y="2998385"/>
              <a:ext cx="96520" cy="59055"/>
            </a:xfrm>
            <a:custGeom>
              <a:avLst/>
              <a:gdLst/>
              <a:ahLst/>
              <a:cxnLst/>
              <a:rect l="l" t="t" r="r" b="b"/>
              <a:pathLst>
                <a:path w="96520" h="59055">
                  <a:moveTo>
                    <a:pt x="87659" y="26"/>
                  </a:moveTo>
                  <a:lnTo>
                    <a:pt x="80922" y="17"/>
                  </a:lnTo>
                  <a:lnTo>
                    <a:pt x="47986" y="32944"/>
                  </a:lnTo>
                  <a:lnTo>
                    <a:pt x="15042" y="0"/>
                  </a:lnTo>
                  <a:lnTo>
                    <a:pt x="8314" y="8"/>
                  </a:lnTo>
                  <a:lnTo>
                    <a:pt x="8" y="8314"/>
                  </a:lnTo>
                  <a:lnTo>
                    <a:pt x="0" y="15051"/>
                  </a:lnTo>
                  <a:lnTo>
                    <a:pt x="4152" y="19203"/>
                  </a:lnTo>
                  <a:lnTo>
                    <a:pt x="42435" y="57468"/>
                  </a:lnTo>
                  <a:lnTo>
                    <a:pt x="45135" y="58591"/>
                  </a:lnTo>
                  <a:lnTo>
                    <a:pt x="50776" y="58591"/>
                  </a:lnTo>
                  <a:lnTo>
                    <a:pt x="53476" y="57468"/>
                  </a:lnTo>
                  <a:lnTo>
                    <a:pt x="95929" y="15059"/>
                  </a:lnTo>
                  <a:lnTo>
                    <a:pt x="95946" y="8331"/>
                  </a:lnTo>
                  <a:lnTo>
                    <a:pt x="87659" y="26"/>
                  </a:lnTo>
                  <a:close/>
                </a:path>
              </a:pathLst>
            </a:custGeom>
            <a:solidFill>
              <a:srgbClr val="003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25252" y="3394560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5" y="0"/>
                  </a:moveTo>
                  <a:lnTo>
                    <a:pt x="0" y="0"/>
                  </a:lnTo>
                  <a:lnTo>
                    <a:pt x="0" y="261686"/>
                  </a:lnTo>
                  <a:lnTo>
                    <a:pt x="1897205" y="261686"/>
                  </a:lnTo>
                  <a:lnTo>
                    <a:pt x="1897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25251" y="3394570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2" y="0"/>
                  </a:moveTo>
                  <a:lnTo>
                    <a:pt x="1884121" y="0"/>
                  </a:lnTo>
                  <a:lnTo>
                    <a:pt x="1884121" y="13081"/>
                  </a:lnTo>
                  <a:lnTo>
                    <a:pt x="1884121" y="248602"/>
                  </a:lnTo>
                  <a:lnTo>
                    <a:pt x="13081" y="248602"/>
                  </a:lnTo>
                  <a:lnTo>
                    <a:pt x="13081" y="13081"/>
                  </a:lnTo>
                  <a:lnTo>
                    <a:pt x="1884121" y="13081"/>
                  </a:lnTo>
                  <a:lnTo>
                    <a:pt x="1884121" y="0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3081"/>
                  </a:lnTo>
                  <a:lnTo>
                    <a:pt x="0" y="248602"/>
                  </a:lnTo>
                  <a:lnTo>
                    <a:pt x="0" y="261683"/>
                  </a:lnTo>
                  <a:lnTo>
                    <a:pt x="13081" y="261683"/>
                  </a:lnTo>
                  <a:lnTo>
                    <a:pt x="1884121" y="261683"/>
                  </a:lnTo>
                  <a:lnTo>
                    <a:pt x="1897202" y="261683"/>
                  </a:lnTo>
                  <a:lnTo>
                    <a:pt x="1897202" y="248602"/>
                  </a:lnTo>
                  <a:lnTo>
                    <a:pt x="1897202" y="13081"/>
                  </a:lnTo>
                  <a:lnTo>
                    <a:pt x="1897202" y="0"/>
                  </a:lnTo>
                  <a:close/>
                </a:path>
              </a:pathLst>
            </a:custGeom>
            <a:solidFill>
              <a:srgbClr val="007B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510683" y="3415488"/>
            <a:ext cx="567690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003A9E"/>
                </a:solidFill>
                <a:latin typeface="Lucida Sans Unicode"/>
                <a:cs typeface="Lucida Sans Unicode"/>
              </a:rPr>
              <a:t>Ваш</a:t>
            </a:r>
            <a:r>
              <a:rPr dirty="0" sz="800" spc="90">
                <a:solidFill>
                  <a:srgbClr val="003A9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03A9E"/>
                </a:solidFill>
                <a:latin typeface="Lucida Sans Unicode"/>
                <a:cs typeface="Lucida Sans Unicode"/>
              </a:rPr>
              <a:t>город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425252" y="3502127"/>
            <a:ext cx="1897380" cy="1665605"/>
            <a:chOff x="4425252" y="3502127"/>
            <a:chExt cx="1897380" cy="1665605"/>
          </a:xfrm>
        </p:grpSpPr>
        <p:sp>
          <p:nvSpPr>
            <p:cNvPr id="26" name="object 26" descr=""/>
            <p:cNvSpPr/>
            <p:nvPr/>
          </p:nvSpPr>
          <p:spPr>
            <a:xfrm>
              <a:off x="6124032" y="3502127"/>
              <a:ext cx="96520" cy="59055"/>
            </a:xfrm>
            <a:custGeom>
              <a:avLst/>
              <a:gdLst/>
              <a:ahLst/>
              <a:cxnLst/>
              <a:rect l="l" t="t" r="r" b="b"/>
              <a:pathLst>
                <a:path w="96520" h="59054">
                  <a:moveTo>
                    <a:pt x="87659" y="26"/>
                  </a:moveTo>
                  <a:lnTo>
                    <a:pt x="80922" y="17"/>
                  </a:lnTo>
                  <a:lnTo>
                    <a:pt x="47986" y="32944"/>
                  </a:lnTo>
                  <a:lnTo>
                    <a:pt x="15042" y="0"/>
                  </a:lnTo>
                  <a:lnTo>
                    <a:pt x="8314" y="8"/>
                  </a:lnTo>
                  <a:lnTo>
                    <a:pt x="8" y="8314"/>
                  </a:lnTo>
                  <a:lnTo>
                    <a:pt x="0" y="15051"/>
                  </a:lnTo>
                  <a:lnTo>
                    <a:pt x="4152" y="19203"/>
                  </a:lnTo>
                  <a:lnTo>
                    <a:pt x="42435" y="57468"/>
                  </a:lnTo>
                  <a:lnTo>
                    <a:pt x="45135" y="58591"/>
                  </a:lnTo>
                  <a:lnTo>
                    <a:pt x="50776" y="58591"/>
                  </a:lnTo>
                  <a:lnTo>
                    <a:pt x="53476" y="57468"/>
                  </a:lnTo>
                  <a:lnTo>
                    <a:pt x="95929" y="15059"/>
                  </a:lnTo>
                  <a:lnTo>
                    <a:pt x="95946" y="8331"/>
                  </a:lnTo>
                  <a:lnTo>
                    <a:pt x="87659" y="26"/>
                  </a:lnTo>
                  <a:close/>
                </a:path>
              </a:pathLst>
            </a:custGeom>
            <a:solidFill>
              <a:srgbClr val="003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425252" y="3898301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5" y="0"/>
                  </a:moveTo>
                  <a:lnTo>
                    <a:pt x="0" y="0"/>
                  </a:lnTo>
                  <a:lnTo>
                    <a:pt x="0" y="261686"/>
                  </a:lnTo>
                  <a:lnTo>
                    <a:pt x="1897205" y="261686"/>
                  </a:lnTo>
                  <a:lnTo>
                    <a:pt x="1897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425251" y="3898303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2" y="0"/>
                  </a:moveTo>
                  <a:lnTo>
                    <a:pt x="1884121" y="0"/>
                  </a:lnTo>
                  <a:lnTo>
                    <a:pt x="1884121" y="13081"/>
                  </a:lnTo>
                  <a:lnTo>
                    <a:pt x="1884121" y="248615"/>
                  </a:lnTo>
                  <a:lnTo>
                    <a:pt x="13081" y="248615"/>
                  </a:lnTo>
                  <a:lnTo>
                    <a:pt x="13081" y="13081"/>
                  </a:lnTo>
                  <a:lnTo>
                    <a:pt x="1884121" y="13081"/>
                  </a:lnTo>
                  <a:lnTo>
                    <a:pt x="1884121" y="0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3081"/>
                  </a:lnTo>
                  <a:lnTo>
                    <a:pt x="0" y="248615"/>
                  </a:lnTo>
                  <a:lnTo>
                    <a:pt x="0" y="261696"/>
                  </a:lnTo>
                  <a:lnTo>
                    <a:pt x="13081" y="261696"/>
                  </a:lnTo>
                  <a:lnTo>
                    <a:pt x="1884121" y="261696"/>
                  </a:lnTo>
                  <a:lnTo>
                    <a:pt x="1897202" y="261696"/>
                  </a:lnTo>
                  <a:lnTo>
                    <a:pt x="1897202" y="248615"/>
                  </a:lnTo>
                  <a:lnTo>
                    <a:pt x="1897202" y="13081"/>
                  </a:lnTo>
                  <a:lnTo>
                    <a:pt x="1897202" y="0"/>
                  </a:lnTo>
                  <a:close/>
                </a:path>
              </a:pathLst>
            </a:custGeom>
            <a:solidFill>
              <a:srgbClr val="007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124032" y="4005869"/>
              <a:ext cx="96520" cy="59055"/>
            </a:xfrm>
            <a:custGeom>
              <a:avLst/>
              <a:gdLst/>
              <a:ahLst/>
              <a:cxnLst/>
              <a:rect l="l" t="t" r="r" b="b"/>
              <a:pathLst>
                <a:path w="96520" h="59054">
                  <a:moveTo>
                    <a:pt x="87659" y="26"/>
                  </a:moveTo>
                  <a:lnTo>
                    <a:pt x="80922" y="17"/>
                  </a:lnTo>
                  <a:lnTo>
                    <a:pt x="47986" y="32944"/>
                  </a:lnTo>
                  <a:lnTo>
                    <a:pt x="15042" y="0"/>
                  </a:lnTo>
                  <a:lnTo>
                    <a:pt x="8314" y="8"/>
                  </a:lnTo>
                  <a:lnTo>
                    <a:pt x="8" y="8314"/>
                  </a:lnTo>
                  <a:lnTo>
                    <a:pt x="0" y="15051"/>
                  </a:lnTo>
                  <a:lnTo>
                    <a:pt x="4152" y="19203"/>
                  </a:lnTo>
                  <a:lnTo>
                    <a:pt x="42435" y="57468"/>
                  </a:lnTo>
                  <a:lnTo>
                    <a:pt x="45135" y="58591"/>
                  </a:lnTo>
                  <a:lnTo>
                    <a:pt x="50776" y="58591"/>
                  </a:lnTo>
                  <a:lnTo>
                    <a:pt x="53476" y="57468"/>
                  </a:lnTo>
                  <a:lnTo>
                    <a:pt x="95929" y="15059"/>
                  </a:lnTo>
                  <a:lnTo>
                    <a:pt x="95946" y="8331"/>
                  </a:lnTo>
                  <a:lnTo>
                    <a:pt x="87659" y="26"/>
                  </a:lnTo>
                  <a:close/>
                </a:path>
              </a:pathLst>
            </a:custGeom>
            <a:solidFill>
              <a:srgbClr val="003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425252" y="4402043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5" y="0"/>
                  </a:moveTo>
                  <a:lnTo>
                    <a:pt x="0" y="0"/>
                  </a:lnTo>
                  <a:lnTo>
                    <a:pt x="0" y="261686"/>
                  </a:lnTo>
                  <a:lnTo>
                    <a:pt x="1897205" y="261686"/>
                  </a:lnTo>
                  <a:lnTo>
                    <a:pt x="1897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425251" y="4402048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2" y="0"/>
                  </a:moveTo>
                  <a:lnTo>
                    <a:pt x="1884121" y="0"/>
                  </a:lnTo>
                  <a:lnTo>
                    <a:pt x="1884121" y="13081"/>
                  </a:lnTo>
                  <a:lnTo>
                    <a:pt x="1884121" y="248602"/>
                  </a:lnTo>
                  <a:lnTo>
                    <a:pt x="13081" y="248602"/>
                  </a:lnTo>
                  <a:lnTo>
                    <a:pt x="13081" y="13081"/>
                  </a:lnTo>
                  <a:lnTo>
                    <a:pt x="1884121" y="13081"/>
                  </a:lnTo>
                  <a:lnTo>
                    <a:pt x="1884121" y="0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3081"/>
                  </a:lnTo>
                  <a:lnTo>
                    <a:pt x="0" y="248602"/>
                  </a:lnTo>
                  <a:lnTo>
                    <a:pt x="0" y="261683"/>
                  </a:lnTo>
                  <a:lnTo>
                    <a:pt x="13081" y="261683"/>
                  </a:lnTo>
                  <a:lnTo>
                    <a:pt x="1884121" y="261683"/>
                  </a:lnTo>
                  <a:lnTo>
                    <a:pt x="1897202" y="261683"/>
                  </a:lnTo>
                  <a:lnTo>
                    <a:pt x="1897202" y="248602"/>
                  </a:lnTo>
                  <a:lnTo>
                    <a:pt x="1897202" y="13081"/>
                  </a:lnTo>
                  <a:lnTo>
                    <a:pt x="1897202" y="0"/>
                  </a:lnTo>
                  <a:close/>
                </a:path>
              </a:pathLst>
            </a:custGeom>
            <a:solidFill>
              <a:srgbClr val="007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24032" y="4509610"/>
              <a:ext cx="96520" cy="59055"/>
            </a:xfrm>
            <a:custGeom>
              <a:avLst/>
              <a:gdLst/>
              <a:ahLst/>
              <a:cxnLst/>
              <a:rect l="l" t="t" r="r" b="b"/>
              <a:pathLst>
                <a:path w="96520" h="59054">
                  <a:moveTo>
                    <a:pt x="87659" y="26"/>
                  </a:moveTo>
                  <a:lnTo>
                    <a:pt x="80922" y="17"/>
                  </a:lnTo>
                  <a:lnTo>
                    <a:pt x="47986" y="32944"/>
                  </a:lnTo>
                  <a:lnTo>
                    <a:pt x="15042" y="0"/>
                  </a:lnTo>
                  <a:lnTo>
                    <a:pt x="8314" y="8"/>
                  </a:lnTo>
                  <a:lnTo>
                    <a:pt x="8" y="8314"/>
                  </a:lnTo>
                  <a:lnTo>
                    <a:pt x="0" y="15051"/>
                  </a:lnTo>
                  <a:lnTo>
                    <a:pt x="4152" y="19203"/>
                  </a:lnTo>
                  <a:lnTo>
                    <a:pt x="42435" y="57468"/>
                  </a:lnTo>
                  <a:lnTo>
                    <a:pt x="45135" y="58591"/>
                  </a:lnTo>
                  <a:lnTo>
                    <a:pt x="50776" y="58591"/>
                  </a:lnTo>
                  <a:lnTo>
                    <a:pt x="53476" y="57468"/>
                  </a:lnTo>
                  <a:lnTo>
                    <a:pt x="95929" y="15059"/>
                  </a:lnTo>
                  <a:lnTo>
                    <a:pt x="95946" y="8331"/>
                  </a:lnTo>
                  <a:lnTo>
                    <a:pt x="87659" y="26"/>
                  </a:lnTo>
                  <a:close/>
                </a:path>
              </a:pathLst>
            </a:custGeom>
            <a:solidFill>
              <a:srgbClr val="003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425252" y="4905785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5" y="0"/>
                  </a:moveTo>
                  <a:lnTo>
                    <a:pt x="0" y="0"/>
                  </a:lnTo>
                  <a:lnTo>
                    <a:pt x="0" y="261686"/>
                  </a:lnTo>
                  <a:lnTo>
                    <a:pt x="1897205" y="261686"/>
                  </a:lnTo>
                  <a:lnTo>
                    <a:pt x="1897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425251" y="4905794"/>
              <a:ext cx="1897380" cy="262255"/>
            </a:xfrm>
            <a:custGeom>
              <a:avLst/>
              <a:gdLst/>
              <a:ahLst/>
              <a:cxnLst/>
              <a:rect l="l" t="t" r="r" b="b"/>
              <a:pathLst>
                <a:path w="1897379" h="262254">
                  <a:moveTo>
                    <a:pt x="1897202" y="0"/>
                  </a:moveTo>
                  <a:lnTo>
                    <a:pt x="1884121" y="0"/>
                  </a:lnTo>
                  <a:lnTo>
                    <a:pt x="1884121" y="13081"/>
                  </a:lnTo>
                  <a:lnTo>
                    <a:pt x="1884121" y="248602"/>
                  </a:lnTo>
                  <a:lnTo>
                    <a:pt x="13081" y="248602"/>
                  </a:lnTo>
                  <a:lnTo>
                    <a:pt x="13081" y="13081"/>
                  </a:lnTo>
                  <a:lnTo>
                    <a:pt x="1884121" y="13081"/>
                  </a:lnTo>
                  <a:lnTo>
                    <a:pt x="1884121" y="0"/>
                  </a:lnTo>
                  <a:lnTo>
                    <a:pt x="13081" y="0"/>
                  </a:lnTo>
                  <a:lnTo>
                    <a:pt x="0" y="0"/>
                  </a:lnTo>
                  <a:lnTo>
                    <a:pt x="0" y="13081"/>
                  </a:lnTo>
                  <a:lnTo>
                    <a:pt x="0" y="248602"/>
                  </a:lnTo>
                  <a:lnTo>
                    <a:pt x="0" y="261683"/>
                  </a:lnTo>
                  <a:lnTo>
                    <a:pt x="13081" y="261683"/>
                  </a:lnTo>
                  <a:lnTo>
                    <a:pt x="1884121" y="261683"/>
                  </a:lnTo>
                  <a:lnTo>
                    <a:pt x="1897202" y="261683"/>
                  </a:lnTo>
                  <a:lnTo>
                    <a:pt x="1897202" y="248602"/>
                  </a:lnTo>
                  <a:lnTo>
                    <a:pt x="1897202" y="13081"/>
                  </a:lnTo>
                  <a:lnTo>
                    <a:pt x="1897202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412552" y="3715558"/>
            <a:ext cx="730885" cy="13944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-10">
                <a:solidFill>
                  <a:srgbClr val="004B8C"/>
                </a:solidFill>
                <a:latin typeface="Trebuchet MS"/>
                <a:cs typeface="Trebuchet MS"/>
              </a:rPr>
              <a:t>Улица</a:t>
            </a:r>
            <a:endParaRPr sz="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600">
              <a:latin typeface="Trebuchet MS"/>
              <a:cs typeface="Trebuchet MS"/>
            </a:endParaRPr>
          </a:p>
          <a:p>
            <a:pPr marL="110489">
              <a:lnSpc>
                <a:spcPct val="100000"/>
              </a:lnSpc>
            </a:pPr>
            <a:r>
              <a:rPr dirty="0" sz="800">
                <a:solidFill>
                  <a:srgbClr val="003A9E"/>
                </a:solidFill>
                <a:latin typeface="Lucida Sans Unicode"/>
                <a:cs typeface="Lucida Sans Unicode"/>
              </a:rPr>
              <a:t>Ваша</a:t>
            </a:r>
            <a:r>
              <a:rPr dirty="0" sz="800" spc="105">
                <a:solidFill>
                  <a:srgbClr val="003A9E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003A9E"/>
                </a:solidFill>
                <a:latin typeface="Lucida Sans Unicode"/>
                <a:cs typeface="Lucida Sans Unicode"/>
              </a:rPr>
              <a:t>улица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600" spc="-25">
                <a:solidFill>
                  <a:srgbClr val="004B8C"/>
                </a:solidFill>
                <a:latin typeface="Trebuchet MS"/>
                <a:cs typeface="Trebuchet MS"/>
              </a:rPr>
              <a:t>Доm</a:t>
            </a:r>
            <a:endParaRPr sz="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600">
              <a:latin typeface="Trebuchet MS"/>
              <a:cs typeface="Trebuchet MS"/>
            </a:endParaRPr>
          </a:p>
          <a:p>
            <a:pPr marL="110489">
              <a:lnSpc>
                <a:spcPct val="100000"/>
              </a:lnSpc>
            </a:pPr>
            <a:r>
              <a:rPr dirty="0" sz="800" spc="-50">
                <a:solidFill>
                  <a:srgbClr val="003A9E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600" spc="-10">
                <a:solidFill>
                  <a:srgbClr val="004B8C"/>
                </a:solidFill>
                <a:latin typeface="Trebuchet MS"/>
                <a:cs typeface="Trebuchet MS"/>
              </a:rPr>
              <a:t>Квартира</a:t>
            </a:r>
            <a:endParaRPr sz="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600">
              <a:latin typeface="Trebuchet MS"/>
              <a:cs typeface="Trebuchet MS"/>
            </a:endParaRPr>
          </a:p>
          <a:p>
            <a:pPr marL="110489">
              <a:lnSpc>
                <a:spcPct val="100000"/>
              </a:lnSpc>
            </a:pPr>
            <a:r>
              <a:rPr dirty="0" sz="800" spc="-25">
                <a:solidFill>
                  <a:srgbClr val="003A9E"/>
                </a:solidFill>
                <a:latin typeface="Trebuchet MS"/>
                <a:cs typeface="Trebuchet MS"/>
              </a:rPr>
              <a:t>18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4327122" y="2498662"/>
            <a:ext cx="2093595" cy="3999865"/>
            <a:chOff x="4327122" y="2498662"/>
            <a:chExt cx="2093595" cy="3999865"/>
          </a:xfrm>
        </p:grpSpPr>
        <p:sp>
          <p:nvSpPr>
            <p:cNvPr id="37" name="object 37" descr=""/>
            <p:cNvSpPr/>
            <p:nvPr/>
          </p:nvSpPr>
          <p:spPr>
            <a:xfrm>
              <a:off x="6124032" y="5013352"/>
              <a:ext cx="96520" cy="59055"/>
            </a:xfrm>
            <a:custGeom>
              <a:avLst/>
              <a:gdLst/>
              <a:ahLst/>
              <a:cxnLst/>
              <a:rect l="l" t="t" r="r" b="b"/>
              <a:pathLst>
                <a:path w="96520" h="59054">
                  <a:moveTo>
                    <a:pt x="87659" y="26"/>
                  </a:moveTo>
                  <a:lnTo>
                    <a:pt x="80922" y="8"/>
                  </a:lnTo>
                  <a:lnTo>
                    <a:pt x="47986" y="32944"/>
                  </a:lnTo>
                  <a:lnTo>
                    <a:pt x="15042" y="0"/>
                  </a:lnTo>
                  <a:lnTo>
                    <a:pt x="8314" y="8"/>
                  </a:lnTo>
                  <a:lnTo>
                    <a:pt x="8" y="8314"/>
                  </a:lnTo>
                  <a:lnTo>
                    <a:pt x="0" y="15051"/>
                  </a:lnTo>
                  <a:lnTo>
                    <a:pt x="4152" y="19203"/>
                  </a:lnTo>
                  <a:lnTo>
                    <a:pt x="42435" y="57468"/>
                  </a:lnTo>
                  <a:lnTo>
                    <a:pt x="45135" y="58591"/>
                  </a:lnTo>
                  <a:lnTo>
                    <a:pt x="50776" y="58591"/>
                  </a:lnTo>
                  <a:lnTo>
                    <a:pt x="53476" y="57468"/>
                  </a:lnTo>
                  <a:lnTo>
                    <a:pt x="95929" y="15059"/>
                  </a:lnTo>
                  <a:lnTo>
                    <a:pt x="95946" y="8331"/>
                  </a:lnTo>
                  <a:lnTo>
                    <a:pt x="87659" y="26"/>
                  </a:lnTo>
                  <a:close/>
                </a:path>
              </a:pathLst>
            </a:custGeom>
            <a:solidFill>
              <a:srgbClr val="003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327122" y="2498662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1689092" y="0"/>
                  </a:moveTo>
                  <a:lnTo>
                    <a:pt x="404363" y="0"/>
                  </a:lnTo>
                  <a:lnTo>
                    <a:pt x="357206" y="2720"/>
                  </a:lnTo>
                  <a:lnTo>
                    <a:pt x="311646" y="10679"/>
                  </a:lnTo>
                  <a:lnTo>
                    <a:pt x="267987" y="23574"/>
                  </a:lnTo>
                  <a:lnTo>
                    <a:pt x="226533" y="41100"/>
                  </a:lnTo>
                  <a:lnTo>
                    <a:pt x="187586" y="62955"/>
                  </a:lnTo>
                  <a:lnTo>
                    <a:pt x="151451" y="88835"/>
                  </a:lnTo>
                  <a:lnTo>
                    <a:pt x="118431" y="118437"/>
                  </a:lnTo>
                  <a:lnTo>
                    <a:pt x="88828" y="151458"/>
                  </a:lnTo>
                  <a:lnTo>
                    <a:pt x="62948" y="187594"/>
                  </a:lnTo>
                  <a:lnTo>
                    <a:pt x="41092" y="226541"/>
                  </a:lnTo>
                  <a:lnTo>
                    <a:pt x="23566" y="267997"/>
                  </a:lnTo>
                  <a:lnTo>
                    <a:pt x="10671" y="311658"/>
                  </a:lnTo>
                  <a:lnTo>
                    <a:pt x="2711" y="357220"/>
                  </a:lnTo>
                  <a:lnTo>
                    <a:pt x="0" y="404227"/>
                  </a:lnTo>
                  <a:lnTo>
                    <a:pt x="0" y="3595194"/>
                  </a:lnTo>
                  <a:lnTo>
                    <a:pt x="2711" y="3642199"/>
                  </a:lnTo>
                  <a:lnTo>
                    <a:pt x="10671" y="3687760"/>
                  </a:lnTo>
                  <a:lnTo>
                    <a:pt x="23566" y="3731419"/>
                  </a:lnTo>
                  <a:lnTo>
                    <a:pt x="41092" y="3772874"/>
                  </a:lnTo>
                  <a:lnTo>
                    <a:pt x="62948" y="3811821"/>
                  </a:lnTo>
                  <a:lnTo>
                    <a:pt x="88828" y="3847956"/>
                  </a:lnTo>
                  <a:lnTo>
                    <a:pt x="118431" y="3880976"/>
                  </a:lnTo>
                  <a:lnTo>
                    <a:pt x="151451" y="3910577"/>
                  </a:lnTo>
                  <a:lnTo>
                    <a:pt x="187586" y="3936457"/>
                  </a:lnTo>
                  <a:lnTo>
                    <a:pt x="226533" y="3958312"/>
                  </a:lnTo>
                  <a:lnTo>
                    <a:pt x="267987" y="3975838"/>
                  </a:lnTo>
                  <a:lnTo>
                    <a:pt x="311646" y="3988733"/>
                  </a:lnTo>
                  <a:lnTo>
                    <a:pt x="357206" y="3996692"/>
                  </a:lnTo>
                  <a:lnTo>
                    <a:pt x="404363" y="3999412"/>
                  </a:lnTo>
                  <a:lnTo>
                    <a:pt x="1689092" y="3999412"/>
                  </a:lnTo>
                  <a:lnTo>
                    <a:pt x="1736252" y="3996692"/>
                  </a:lnTo>
                  <a:lnTo>
                    <a:pt x="1781813" y="3988733"/>
                  </a:lnTo>
                  <a:lnTo>
                    <a:pt x="1825473" y="3975838"/>
                  </a:lnTo>
                  <a:lnTo>
                    <a:pt x="1866929" y="3958312"/>
                  </a:lnTo>
                  <a:lnTo>
                    <a:pt x="1905876" y="3936457"/>
                  </a:lnTo>
                  <a:lnTo>
                    <a:pt x="1942012" y="3910577"/>
                  </a:lnTo>
                  <a:lnTo>
                    <a:pt x="1975033" y="3880976"/>
                  </a:lnTo>
                  <a:lnTo>
                    <a:pt x="2004636" y="3847956"/>
                  </a:lnTo>
                  <a:lnTo>
                    <a:pt x="2030516" y="3811821"/>
                  </a:lnTo>
                  <a:lnTo>
                    <a:pt x="2052372" y="3772874"/>
                  </a:lnTo>
                  <a:lnTo>
                    <a:pt x="2069899" y="3731419"/>
                  </a:lnTo>
                  <a:lnTo>
                    <a:pt x="2082794" y="3687760"/>
                  </a:lnTo>
                  <a:lnTo>
                    <a:pt x="2090754" y="3642199"/>
                  </a:lnTo>
                  <a:lnTo>
                    <a:pt x="2093465" y="3595194"/>
                  </a:lnTo>
                  <a:lnTo>
                    <a:pt x="2093465" y="404227"/>
                  </a:lnTo>
                  <a:lnTo>
                    <a:pt x="2090754" y="357220"/>
                  </a:lnTo>
                  <a:lnTo>
                    <a:pt x="2082794" y="311658"/>
                  </a:lnTo>
                  <a:lnTo>
                    <a:pt x="2069899" y="267997"/>
                  </a:lnTo>
                  <a:lnTo>
                    <a:pt x="2052372" y="226541"/>
                  </a:lnTo>
                  <a:lnTo>
                    <a:pt x="2030516" y="187594"/>
                  </a:lnTo>
                  <a:lnTo>
                    <a:pt x="2004636" y="151458"/>
                  </a:lnTo>
                  <a:lnTo>
                    <a:pt x="1975033" y="118437"/>
                  </a:lnTo>
                  <a:lnTo>
                    <a:pt x="1942012" y="88835"/>
                  </a:lnTo>
                  <a:lnTo>
                    <a:pt x="1905876" y="62955"/>
                  </a:lnTo>
                  <a:lnTo>
                    <a:pt x="1866929" y="41100"/>
                  </a:lnTo>
                  <a:lnTo>
                    <a:pt x="1825473" y="23574"/>
                  </a:lnTo>
                  <a:lnTo>
                    <a:pt x="1781813" y="10679"/>
                  </a:lnTo>
                  <a:lnTo>
                    <a:pt x="1736252" y="2720"/>
                  </a:lnTo>
                  <a:lnTo>
                    <a:pt x="1689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425252" y="5939806"/>
              <a:ext cx="1897380" cy="248920"/>
            </a:xfrm>
            <a:custGeom>
              <a:avLst/>
              <a:gdLst/>
              <a:ahLst/>
              <a:cxnLst/>
              <a:rect l="l" t="t" r="r" b="b"/>
              <a:pathLst>
                <a:path w="1897379" h="248920">
                  <a:moveTo>
                    <a:pt x="1897205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1897205" y="248595"/>
                  </a:lnTo>
                  <a:lnTo>
                    <a:pt x="1897205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5115139" y="5985979"/>
            <a:ext cx="518159" cy="151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40">
                <a:solidFill>
                  <a:srgbClr val="FFFFFF"/>
                </a:solidFill>
                <a:latin typeface="Trebuchet MS"/>
                <a:cs typeface="Trebuchet MS"/>
              </a:rPr>
              <a:t>До6авить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7669" y="236570"/>
            <a:ext cx="2626720" cy="631537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45791" y="258142"/>
            <a:ext cx="10002520" cy="11804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63600" marR="30480" indent="-826135">
              <a:lnSpc>
                <a:spcPct val="101000"/>
              </a:lnSpc>
              <a:spcBef>
                <a:spcPts val="95"/>
              </a:spcBef>
              <a:tabLst>
                <a:tab pos="2758440" algn="l"/>
                <a:tab pos="5377815" algn="l"/>
              </a:tabLst>
            </a:pPr>
            <a:r>
              <a:rPr dirty="0" sz="3750" spc="195"/>
              <a:t>НА</a:t>
            </a:r>
            <a:r>
              <a:rPr dirty="0" sz="3750" spc="-360"/>
              <a:t> </a:t>
            </a:r>
            <a:r>
              <a:rPr dirty="0" sz="3750" spc="95"/>
              <a:t>САЙТЕ</a:t>
            </a:r>
            <a:r>
              <a:rPr dirty="0" sz="3750"/>
              <a:t>	</a:t>
            </a:r>
            <a:r>
              <a:rPr dirty="0" sz="3750" spc="55">
                <a:solidFill>
                  <a:srgbClr val="FFFFFF"/>
                </a:solidFill>
              </a:rPr>
              <a:t>EPD</a:t>
            </a:r>
            <a:r>
              <a:rPr dirty="0" baseline="8148" sz="5625" spc="82">
                <a:solidFill>
                  <a:srgbClr val="FFFFFF"/>
                </a:solidFill>
              </a:rPr>
              <a:t>47</a:t>
            </a:r>
            <a:r>
              <a:rPr dirty="0" sz="3750" spc="55">
                <a:solidFill>
                  <a:srgbClr val="FFFFFF"/>
                </a:solidFill>
              </a:rPr>
              <a:t>.RU</a:t>
            </a:r>
            <a:r>
              <a:rPr dirty="0" sz="3750">
                <a:solidFill>
                  <a:srgbClr val="FFFFFF"/>
                </a:solidFill>
              </a:rPr>
              <a:t>	</a:t>
            </a:r>
            <a:r>
              <a:rPr dirty="0" sz="3750" spc="260"/>
              <a:t>И</a:t>
            </a:r>
            <a:r>
              <a:rPr dirty="0" sz="3750" spc="-250"/>
              <a:t> </a:t>
            </a:r>
            <a:r>
              <a:rPr dirty="0" sz="3750" spc="335"/>
              <a:t>В</a:t>
            </a:r>
            <a:r>
              <a:rPr dirty="0" sz="3750" spc="-250"/>
              <a:t> </a:t>
            </a:r>
            <a:r>
              <a:rPr dirty="0" sz="3750" spc="250"/>
              <a:t>ПРИЛОЖЕНИИ </a:t>
            </a:r>
            <a:r>
              <a:rPr dirty="0" sz="3750" spc="215"/>
              <a:t>ЕИРЦ</a:t>
            </a:r>
            <a:r>
              <a:rPr dirty="0" sz="3750" spc="-245"/>
              <a:t> </a:t>
            </a:r>
            <a:r>
              <a:rPr dirty="0" sz="3750" spc="170"/>
              <a:t>ЛЕНИНГРАДСКОЙ</a:t>
            </a:r>
            <a:r>
              <a:rPr dirty="0" sz="3750" spc="-240"/>
              <a:t> </a:t>
            </a:r>
            <a:r>
              <a:rPr dirty="0" sz="3750" spc="160"/>
              <a:t>ОБЛАСТИ</a:t>
            </a:r>
            <a:endParaRPr sz="3750"/>
          </a:p>
        </p:txBody>
      </p:sp>
      <p:sp>
        <p:nvSpPr>
          <p:cNvPr id="43" name="object 43" descr=""/>
          <p:cNvSpPr txBox="1"/>
          <p:nvPr/>
        </p:nvSpPr>
        <p:spPr>
          <a:xfrm>
            <a:off x="7059093" y="5909702"/>
            <a:ext cx="256032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Номер</a:t>
            </a:r>
            <a:r>
              <a:rPr dirty="0" sz="1450" spc="60" i="1">
                <a:solidFill>
                  <a:srgbClr val="1C2B6B"/>
                </a:solidFill>
                <a:latin typeface="Trebuchet MS"/>
                <a:cs typeface="Trebuchet MS"/>
              </a:rPr>
              <a:t> счета</a:t>
            </a:r>
            <a:r>
              <a:rPr dirty="0" sz="1450" spc="10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1C2B6B"/>
                </a:solidFill>
                <a:latin typeface="Trebuchet MS"/>
                <a:cs typeface="Trebuchet MS"/>
              </a:rPr>
              <a:t>указан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595"/>
              </a:lnSpc>
            </a:pPr>
            <a:r>
              <a:rPr dirty="0" sz="1450" spc="55" i="1">
                <a:solidFill>
                  <a:srgbClr val="1C2B6B"/>
                </a:solidFill>
                <a:latin typeface="Trebuchet MS"/>
                <a:cs typeface="Trebuchet MS"/>
              </a:rPr>
              <a:t>в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55" i="1">
                <a:solidFill>
                  <a:srgbClr val="1C2B6B"/>
                </a:solidFill>
                <a:latin typeface="Trebuchet MS"/>
                <a:cs typeface="Trebuchet MS"/>
              </a:rPr>
              <a:t>вашей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1C2B6B"/>
                </a:solidFill>
                <a:latin typeface="Trebuchet MS"/>
                <a:cs typeface="Trebuchet MS"/>
              </a:rPr>
              <a:t>квитанции</a:t>
            </a:r>
            <a:r>
              <a:rPr dirty="0" sz="1450" spc="5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85" i="1">
                <a:solidFill>
                  <a:srgbClr val="1C2B6B"/>
                </a:solidFill>
                <a:latin typeface="Trebuchet MS"/>
                <a:cs typeface="Trebuchet MS"/>
              </a:rPr>
              <a:t>за</a:t>
            </a:r>
            <a:r>
              <a:rPr dirty="0" sz="1450" spc="10" i="1">
                <a:solidFill>
                  <a:srgbClr val="1C2B6B"/>
                </a:solidFill>
                <a:latin typeface="Trebuchet MS"/>
                <a:cs typeface="Trebuchet MS"/>
              </a:rPr>
              <a:t> </a:t>
            </a:r>
            <a:r>
              <a:rPr dirty="0" sz="1450" spc="60" i="1">
                <a:solidFill>
                  <a:srgbClr val="1C2B6B"/>
                </a:solidFill>
                <a:latin typeface="Trebuchet MS"/>
                <a:cs typeface="Trebuchet MS"/>
              </a:rPr>
              <a:t>ЖКХ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204699" y="1700787"/>
            <a:ext cx="2121535" cy="495934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40"/>
              </a:spcBef>
            </a:pPr>
            <a:r>
              <a:rPr dirty="0" sz="1650" spc="105">
                <a:latin typeface="Tahoma"/>
                <a:cs typeface="Tahoma"/>
              </a:rPr>
              <a:t>Укажите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90">
                <a:latin typeface="Tahoma"/>
                <a:cs typeface="Tahoma"/>
              </a:rPr>
              <a:t>ваш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120">
                <a:latin typeface="Tahoma"/>
                <a:cs typeface="Tahoma"/>
              </a:rPr>
              <a:t>адрес </a:t>
            </a:r>
            <a:r>
              <a:rPr dirty="0" sz="1650" spc="80">
                <a:latin typeface="Tahoma"/>
                <a:cs typeface="Tahoma"/>
              </a:rPr>
              <a:t>и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125">
                <a:latin typeface="Tahoma"/>
                <a:cs typeface="Tahoma"/>
              </a:rPr>
              <a:t>номер</a:t>
            </a:r>
            <a:r>
              <a:rPr dirty="0" sz="1650" spc="-50">
                <a:latin typeface="Tahoma"/>
                <a:cs typeface="Tahoma"/>
              </a:rPr>
              <a:t> </a:t>
            </a:r>
            <a:r>
              <a:rPr dirty="0" sz="1650" spc="90">
                <a:latin typeface="Tahoma"/>
                <a:cs typeface="Tahoma"/>
              </a:rPr>
              <a:t>счета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1143245" y="2385356"/>
            <a:ext cx="2279015" cy="4259580"/>
            <a:chOff x="1143245" y="2385356"/>
            <a:chExt cx="2279015" cy="4259580"/>
          </a:xfrm>
        </p:grpSpPr>
        <p:pic>
          <p:nvPicPr>
            <p:cNvPr id="46" name="object 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245" y="2385356"/>
              <a:ext cx="2278658" cy="425955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237703" y="2498661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93480" y="404380"/>
                  </a:moveTo>
                  <a:lnTo>
                    <a:pt x="2090762" y="357225"/>
                  </a:lnTo>
                  <a:lnTo>
                    <a:pt x="2090216" y="354215"/>
                  </a:lnTo>
                  <a:lnTo>
                    <a:pt x="2090051" y="351561"/>
                  </a:lnTo>
                  <a:lnTo>
                    <a:pt x="2087511" y="338696"/>
                  </a:lnTo>
                  <a:lnTo>
                    <a:pt x="2087397" y="338099"/>
                  </a:lnTo>
                  <a:lnTo>
                    <a:pt x="2082800" y="311658"/>
                  </a:lnTo>
                  <a:lnTo>
                    <a:pt x="2081060" y="305828"/>
                  </a:lnTo>
                  <a:lnTo>
                    <a:pt x="2080082" y="300799"/>
                  </a:lnTo>
                  <a:lnTo>
                    <a:pt x="2075789" y="287947"/>
                  </a:lnTo>
                  <a:lnTo>
                    <a:pt x="2075713" y="287731"/>
                  </a:lnTo>
                  <a:lnTo>
                    <a:pt x="2069909" y="268008"/>
                  </a:lnTo>
                  <a:lnTo>
                    <a:pt x="2066366" y="259676"/>
                  </a:lnTo>
                  <a:lnTo>
                    <a:pt x="2066315" y="259537"/>
                  </a:lnTo>
                  <a:lnTo>
                    <a:pt x="2063991" y="252526"/>
                  </a:lnTo>
                  <a:lnTo>
                    <a:pt x="2058784" y="241706"/>
                  </a:lnTo>
                  <a:lnTo>
                    <a:pt x="2058708" y="241566"/>
                  </a:lnTo>
                  <a:lnTo>
                    <a:pt x="2052383" y="226542"/>
                  </a:lnTo>
                  <a:lnTo>
                    <a:pt x="2046401" y="215938"/>
                  </a:lnTo>
                  <a:lnTo>
                    <a:pt x="2046300" y="215734"/>
                  </a:lnTo>
                  <a:lnTo>
                    <a:pt x="2042198" y="207162"/>
                  </a:lnTo>
                  <a:lnTo>
                    <a:pt x="2036787" y="198780"/>
                  </a:lnTo>
                  <a:lnTo>
                    <a:pt x="2036699" y="198628"/>
                  </a:lnTo>
                  <a:lnTo>
                    <a:pt x="2030526" y="187604"/>
                  </a:lnTo>
                  <a:lnTo>
                    <a:pt x="2021522" y="175069"/>
                  </a:lnTo>
                  <a:lnTo>
                    <a:pt x="2021370" y="174840"/>
                  </a:lnTo>
                  <a:lnTo>
                    <a:pt x="2015147" y="165150"/>
                  </a:lnTo>
                  <a:lnTo>
                    <a:pt x="2010194" y="159219"/>
                  </a:lnTo>
                  <a:lnTo>
                    <a:pt x="2004644" y="151460"/>
                  </a:lnTo>
                  <a:lnTo>
                    <a:pt x="1991702" y="137058"/>
                  </a:lnTo>
                  <a:lnTo>
                    <a:pt x="1991537" y="136855"/>
                  </a:lnTo>
                  <a:lnTo>
                    <a:pt x="1983257" y="126911"/>
                  </a:lnTo>
                  <a:lnTo>
                    <a:pt x="1979345" y="123253"/>
                  </a:lnTo>
                  <a:lnTo>
                    <a:pt x="1975040" y="118440"/>
                  </a:lnTo>
                  <a:lnTo>
                    <a:pt x="1956866" y="102184"/>
                  </a:lnTo>
                  <a:lnTo>
                    <a:pt x="1956435" y="101777"/>
                  </a:lnTo>
                  <a:lnTo>
                    <a:pt x="1946960" y="92875"/>
                  </a:lnTo>
                  <a:lnTo>
                    <a:pt x="1946516" y="92875"/>
                  </a:lnTo>
                  <a:lnTo>
                    <a:pt x="1942020" y="88836"/>
                  </a:lnTo>
                  <a:lnTo>
                    <a:pt x="1905889" y="62953"/>
                  </a:lnTo>
                  <a:lnTo>
                    <a:pt x="1866938" y="41097"/>
                  </a:lnTo>
                  <a:lnTo>
                    <a:pt x="1825485" y="23571"/>
                  </a:lnTo>
                  <a:lnTo>
                    <a:pt x="1781822" y="10680"/>
                  </a:lnTo>
                  <a:lnTo>
                    <a:pt x="1736267" y="2717"/>
                  </a:lnTo>
                  <a:lnTo>
                    <a:pt x="1689100" y="0"/>
                  </a:lnTo>
                  <a:lnTo>
                    <a:pt x="404380" y="0"/>
                  </a:lnTo>
                  <a:lnTo>
                    <a:pt x="357212" y="2717"/>
                  </a:lnTo>
                  <a:lnTo>
                    <a:pt x="311658" y="10680"/>
                  </a:lnTo>
                  <a:lnTo>
                    <a:pt x="267995" y="23571"/>
                  </a:lnTo>
                  <a:lnTo>
                    <a:pt x="226542" y="41097"/>
                  </a:lnTo>
                  <a:lnTo>
                    <a:pt x="187604" y="62953"/>
                  </a:lnTo>
                  <a:lnTo>
                    <a:pt x="151460" y="88836"/>
                  </a:lnTo>
                  <a:lnTo>
                    <a:pt x="146951" y="92875"/>
                  </a:lnTo>
                  <a:lnTo>
                    <a:pt x="146507" y="92875"/>
                  </a:lnTo>
                  <a:lnTo>
                    <a:pt x="136740" y="102031"/>
                  </a:lnTo>
                  <a:lnTo>
                    <a:pt x="118440" y="118440"/>
                  </a:lnTo>
                  <a:lnTo>
                    <a:pt x="114185" y="123177"/>
                  </a:lnTo>
                  <a:lnTo>
                    <a:pt x="110210" y="126911"/>
                  </a:lnTo>
                  <a:lnTo>
                    <a:pt x="101739" y="137058"/>
                  </a:lnTo>
                  <a:lnTo>
                    <a:pt x="88836" y="151460"/>
                  </a:lnTo>
                  <a:lnTo>
                    <a:pt x="83388" y="159080"/>
                  </a:lnTo>
                  <a:lnTo>
                    <a:pt x="78320" y="165150"/>
                  </a:lnTo>
                  <a:lnTo>
                    <a:pt x="71894" y="175133"/>
                  </a:lnTo>
                  <a:lnTo>
                    <a:pt x="62966" y="187604"/>
                  </a:lnTo>
                  <a:lnTo>
                    <a:pt x="56870" y="198462"/>
                  </a:lnTo>
                  <a:lnTo>
                    <a:pt x="51269" y="207162"/>
                  </a:lnTo>
                  <a:lnTo>
                    <a:pt x="47015" y="216014"/>
                  </a:lnTo>
                  <a:lnTo>
                    <a:pt x="41109" y="226542"/>
                  </a:lnTo>
                  <a:lnTo>
                    <a:pt x="34810" y="241427"/>
                  </a:lnTo>
                  <a:lnTo>
                    <a:pt x="29489" y="252526"/>
                  </a:lnTo>
                  <a:lnTo>
                    <a:pt x="27089" y="259689"/>
                  </a:lnTo>
                  <a:lnTo>
                    <a:pt x="23583" y="268008"/>
                  </a:lnTo>
                  <a:lnTo>
                    <a:pt x="17805" y="287515"/>
                  </a:lnTo>
                  <a:lnTo>
                    <a:pt x="13385" y="300799"/>
                  </a:lnTo>
                  <a:lnTo>
                    <a:pt x="12382" y="305892"/>
                  </a:lnTo>
                  <a:lnTo>
                    <a:pt x="10680" y="311658"/>
                  </a:lnTo>
                  <a:lnTo>
                    <a:pt x="6057" y="338112"/>
                  </a:lnTo>
                  <a:lnTo>
                    <a:pt x="3416" y="351561"/>
                  </a:lnTo>
                  <a:lnTo>
                    <a:pt x="3238" y="354215"/>
                  </a:lnTo>
                  <a:lnTo>
                    <a:pt x="2717" y="357225"/>
                  </a:lnTo>
                  <a:lnTo>
                    <a:pt x="0" y="404380"/>
                  </a:lnTo>
                  <a:lnTo>
                    <a:pt x="0" y="3595052"/>
                  </a:lnTo>
                  <a:lnTo>
                    <a:pt x="2717" y="3642207"/>
                  </a:lnTo>
                  <a:lnTo>
                    <a:pt x="10680" y="3687775"/>
                  </a:lnTo>
                  <a:lnTo>
                    <a:pt x="23571" y="3731425"/>
                  </a:lnTo>
                  <a:lnTo>
                    <a:pt x="41097" y="3772878"/>
                  </a:lnTo>
                  <a:lnTo>
                    <a:pt x="62953" y="3811828"/>
                  </a:lnTo>
                  <a:lnTo>
                    <a:pt x="88836" y="3847960"/>
                  </a:lnTo>
                  <a:lnTo>
                    <a:pt x="118440" y="3880980"/>
                  </a:lnTo>
                  <a:lnTo>
                    <a:pt x="151460" y="3910584"/>
                  </a:lnTo>
                  <a:lnTo>
                    <a:pt x="187591" y="3936466"/>
                  </a:lnTo>
                  <a:lnTo>
                    <a:pt x="226542" y="3958323"/>
                  </a:lnTo>
                  <a:lnTo>
                    <a:pt x="267995" y="3975849"/>
                  </a:lnTo>
                  <a:lnTo>
                    <a:pt x="311658" y="3988739"/>
                  </a:lnTo>
                  <a:lnTo>
                    <a:pt x="357212" y="3996702"/>
                  </a:lnTo>
                  <a:lnTo>
                    <a:pt x="404380" y="3999420"/>
                  </a:lnTo>
                  <a:lnTo>
                    <a:pt x="1689100" y="3999420"/>
                  </a:lnTo>
                  <a:lnTo>
                    <a:pt x="1736267" y="3996702"/>
                  </a:lnTo>
                  <a:lnTo>
                    <a:pt x="1781822" y="3988739"/>
                  </a:lnTo>
                  <a:lnTo>
                    <a:pt x="1825485" y="3975849"/>
                  </a:lnTo>
                  <a:lnTo>
                    <a:pt x="1866938" y="3958323"/>
                  </a:lnTo>
                  <a:lnTo>
                    <a:pt x="1905889" y="3936466"/>
                  </a:lnTo>
                  <a:lnTo>
                    <a:pt x="1942020" y="3910584"/>
                  </a:lnTo>
                  <a:lnTo>
                    <a:pt x="1975040" y="3880980"/>
                  </a:lnTo>
                  <a:lnTo>
                    <a:pt x="2004644" y="3847960"/>
                  </a:lnTo>
                  <a:lnTo>
                    <a:pt x="2030526" y="3811828"/>
                  </a:lnTo>
                  <a:lnTo>
                    <a:pt x="2052383" y="3772890"/>
                  </a:lnTo>
                  <a:lnTo>
                    <a:pt x="2069909" y="3731425"/>
                  </a:lnTo>
                  <a:lnTo>
                    <a:pt x="2082800" y="3687775"/>
                  </a:lnTo>
                  <a:lnTo>
                    <a:pt x="2090762" y="3642207"/>
                  </a:lnTo>
                  <a:lnTo>
                    <a:pt x="2093480" y="3595052"/>
                  </a:lnTo>
                  <a:lnTo>
                    <a:pt x="2093480" y="404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31013" y="3268805"/>
              <a:ext cx="417830" cy="6985"/>
            </a:xfrm>
            <a:custGeom>
              <a:avLst/>
              <a:gdLst/>
              <a:ahLst/>
              <a:cxnLst/>
              <a:rect l="l" t="t" r="r" b="b"/>
              <a:pathLst>
                <a:path w="417830" h="6985">
                  <a:moveTo>
                    <a:pt x="417543" y="0"/>
                  </a:moveTo>
                  <a:lnTo>
                    <a:pt x="0" y="0"/>
                  </a:lnTo>
                  <a:lnTo>
                    <a:pt x="0" y="6576"/>
                  </a:lnTo>
                  <a:lnTo>
                    <a:pt x="417543" y="6576"/>
                  </a:lnTo>
                  <a:lnTo>
                    <a:pt x="417543" y="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1318313" y="3118016"/>
            <a:ext cx="1294130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>
                <a:solidFill>
                  <a:srgbClr val="097AB6"/>
                </a:solidFill>
                <a:latin typeface="Trebuchet MS"/>
                <a:cs typeface="Trebuchet MS"/>
              </a:rPr>
              <a:t>Главная</a:t>
            </a: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130">
                <a:solidFill>
                  <a:srgbClr val="004B8C"/>
                </a:solidFill>
                <a:latin typeface="Trebuchet MS"/>
                <a:cs typeface="Trebuchet MS"/>
              </a:rPr>
              <a:t>/</a:t>
            </a:r>
            <a:r>
              <a:rPr dirty="0" sz="800" spc="-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00" spc="50">
                <a:solidFill>
                  <a:srgbClr val="004B8C"/>
                </a:solidFill>
                <a:latin typeface="Trebuchet MS"/>
                <a:cs typeface="Trebuchet MS"/>
              </a:rPr>
              <a:t>Лицевые</a:t>
            </a:r>
            <a:r>
              <a:rPr dirty="0" sz="800" spc="8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004B8C"/>
                </a:solidFill>
                <a:latin typeface="Trebuchet MS"/>
                <a:cs typeface="Trebuchet MS"/>
              </a:rPr>
              <a:t>cчета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318313" y="3492818"/>
            <a:ext cx="1231265" cy="1993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100" spc="130" b="1">
                <a:solidFill>
                  <a:srgbClr val="004B8C"/>
                </a:solidFill>
                <a:latin typeface="Arial"/>
                <a:cs typeface="Arial"/>
              </a:rPr>
              <a:t>uиץевые</a:t>
            </a:r>
            <a:r>
              <a:rPr dirty="0" sz="1100" spc="-5" b="1">
                <a:solidFill>
                  <a:srgbClr val="004B8C"/>
                </a:solidFill>
                <a:latin typeface="Arial"/>
                <a:cs typeface="Arial"/>
              </a:rPr>
              <a:t> </a:t>
            </a:r>
            <a:r>
              <a:rPr dirty="0" sz="1100" spc="75" b="1">
                <a:solidFill>
                  <a:srgbClr val="004B8C"/>
                </a:solidFill>
                <a:latin typeface="Arial"/>
                <a:cs typeface="Arial"/>
              </a:rPr>
              <a:t>cчета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1237713" y="2498662"/>
            <a:ext cx="2093595" cy="3999865"/>
            <a:chOff x="1237713" y="2498662"/>
            <a:chExt cx="2093595" cy="3999865"/>
          </a:xfrm>
        </p:grpSpPr>
        <p:sp>
          <p:nvSpPr>
            <p:cNvPr id="52" name="object 52" descr=""/>
            <p:cNvSpPr/>
            <p:nvPr/>
          </p:nvSpPr>
          <p:spPr>
            <a:xfrm>
              <a:off x="1331013" y="3807995"/>
              <a:ext cx="1906905" cy="881380"/>
            </a:xfrm>
            <a:custGeom>
              <a:avLst/>
              <a:gdLst/>
              <a:ahLst/>
              <a:cxnLst/>
              <a:rect l="l" t="t" r="r" b="b"/>
              <a:pathLst>
                <a:path w="1906905" h="881379">
                  <a:moveTo>
                    <a:pt x="1906873" y="0"/>
                  </a:moveTo>
                  <a:lnTo>
                    <a:pt x="0" y="0"/>
                  </a:lnTo>
                  <a:lnTo>
                    <a:pt x="0" y="881104"/>
                  </a:lnTo>
                  <a:lnTo>
                    <a:pt x="1906873" y="881104"/>
                  </a:lnTo>
                  <a:lnTo>
                    <a:pt x="1906873" y="0"/>
                  </a:lnTo>
                  <a:close/>
                </a:path>
              </a:pathLst>
            </a:custGeom>
            <a:solidFill>
              <a:srgbClr val="174B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331010" y="3807993"/>
              <a:ext cx="1906905" cy="881380"/>
            </a:xfrm>
            <a:custGeom>
              <a:avLst/>
              <a:gdLst/>
              <a:ahLst/>
              <a:cxnLst/>
              <a:rect l="l" t="t" r="r" b="b"/>
              <a:pathLst>
                <a:path w="1906905" h="881379">
                  <a:moveTo>
                    <a:pt x="1906866" y="0"/>
                  </a:moveTo>
                  <a:lnTo>
                    <a:pt x="0" y="0"/>
                  </a:lnTo>
                  <a:lnTo>
                    <a:pt x="0" y="13157"/>
                  </a:lnTo>
                  <a:lnTo>
                    <a:pt x="0" y="881113"/>
                  </a:lnTo>
                  <a:lnTo>
                    <a:pt x="13144" y="881113"/>
                  </a:lnTo>
                  <a:lnTo>
                    <a:pt x="13144" y="13157"/>
                  </a:lnTo>
                  <a:lnTo>
                    <a:pt x="1893722" y="13157"/>
                  </a:lnTo>
                  <a:lnTo>
                    <a:pt x="1893722" y="881113"/>
                  </a:lnTo>
                  <a:lnTo>
                    <a:pt x="1906866" y="881113"/>
                  </a:lnTo>
                  <a:lnTo>
                    <a:pt x="1906866" y="13157"/>
                  </a:lnTo>
                  <a:lnTo>
                    <a:pt x="1906866" y="12"/>
                  </a:lnTo>
                  <a:close/>
                </a:path>
              </a:pathLst>
            </a:custGeom>
            <a:solidFill>
              <a:srgbClr val="004B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7713" y="4754855"/>
              <a:ext cx="290558" cy="39452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0620" y="4754855"/>
              <a:ext cx="290558" cy="39452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0620" y="5800345"/>
              <a:ext cx="290558" cy="39452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713" y="5800345"/>
              <a:ext cx="290558" cy="394525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331013" y="4886367"/>
              <a:ext cx="1906905" cy="1045844"/>
            </a:xfrm>
            <a:custGeom>
              <a:avLst/>
              <a:gdLst/>
              <a:ahLst/>
              <a:cxnLst/>
              <a:rect l="l" t="t" r="r" b="b"/>
              <a:pathLst>
                <a:path w="1906905" h="1045845">
                  <a:moveTo>
                    <a:pt x="1906873" y="0"/>
                  </a:moveTo>
                  <a:lnTo>
                    <a:pt x="0" y="0"/>
                  </a:lnTo>
                  <a:lnTo>
                    <a:pt x="0" y="1045489"/>
                  </a:lnTo>
                  <a:lnTo>
                    <a:pt x="1906873" y="1045489"/>
                  </a:lnTo>
                  <a:lnTo>
                    <a:pt x="1906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0486" y="5111063"/>
              <a:ext cx="234453" cy="23442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237713" y="2591535"/>
              <a:ext cx="2093595" cy="677545"/>
            </a:xfrm>
            <a:custGeom>
              <a:avLst/>
              <a:gdLst/>
              <a:ahLst/>
              <a:cxnLst/>
              <a:rect l="l" t="t" r="r" b="b"/>
              <a:pathLst>
                <a:path w="2093595" h="677545">
                  <a:moveTo>
                    <a:pt x="1946956" y="0"/>
                  </a:moveTo>
                  <a:lnTo>
                    <a:pt x="146509" y="0"/>
                  </a:lnTo>
                  <a:lnTo>
                    <a:pt x="110211" y="34031"/>
                  </a:lnTo>
                  <a:lnTo>
                    <a:pt x="78321" y="72268"/>
                  </a:lnTo>
                  <a:lnTo>
                    <a:pt x="51269" y="114281"/>
                  </a:lnTo>
                  <a:lnTo>
                    <a:pt x="29481" y="159641"/>
                  </a:lnTo>
                  <a:lnTo>
                    <a:pt x="13388" y="207918"/>
                  </a:lnTo>
                  <a:lnTo>
                    <a:pt x="3418" y="258684"/>
                  </a:lnTo>
                  <a:lnTo>
                    <a:pt x="0" y="311509"/>
                  </a:lnTo>
                  <a:lnTo>
                    <a:pt x="0" y="677269"/>
                  </a:lnTo>
                  <a:lnTo>
                    <a:pt x="2093465" y="677269"/>
                  </a:lnTo>
                  <a:lnTo>
                    <a:pt x="2093465" y="311509"/>
                  </a:lnTo>
                  <a:lnTo>
                    <a:pt x="2090047" y="258684"/>
                  </a:lnTo>
                  <a:lnTo>
                    <a:pt x="2080076" y="207918"/>
                  </a:lnTo>
                  <a:lnTo>
                    <a:pt x="2063983" y="159641"/>
                  </a:lnTo>
                  <a:lnTo>
                    <a:pt x="2042196" y="114281"/>
                  </a:lnTo>
                  <a:lnTo>
                    <a:pt x="2015143" y="72268"/>
                  </a:lnTo>
                  <a:lnTo>
                    <a:pt x="1983254" y="34031"/>
                  </a:lnTo>
                  <a:lnTo>
                    <a:pt x="1946956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37713" y="2591535"/>
              <a:ext cx="2093595" cy="414655"/>
            </a:xfrm>
            <a:custGeom>
              <a:avLst/>
              <a:gdLst/>
              <a:ahLst/>
              <a:cxnLst/>
              <a:rect l="l" t="t" r="r" b="b"/>
              <a:pathLst>
                <a:path w="2093595" h="414655">
                  <a:moveTo>
                    <a:pt x="1946956" y="0"/>
                  </a:moveTo>
                  <a:lnTo>
                    <a:pt x="146509" y="0"/>
                  </a:lnTo>
                  <a:lnTo>
                    <a:pt x="110211" y="34031"/>
                  </a:lnTo>
                  <a:lnTo>
                    <a:pt x="78321" y="72268"/>
                  </a:lnTo>
                  <a:lnTo>
                    <a:pt x="51269" y="114281"/>
                  </a:lnTo>
                  <a:lnTo>
                    <a:pt x="29481" y="159641"/>
                  </a:lnTo>
                  <a:lnTo>
                    <a:pt x="13388" y="207918"/>
                  </a:lnTo>
                  <a:lnTo>
                    <a:pt x="3418" y="258684"/>
                  </a:lnTo>
                  <a:lnTo>
                    <a:pt x="0" y="311509"/>
                  </a:lnTo>
                  <a:lnTo>
                    <a:pt x="0" y="414246"/>
                  </a:lnTo>
                  <a:lnTo>
                    <a:pt x="2093465" y="414246"/>
                  </a:lnTo>
                  <a:lnTo>
                    <a:pt x="2093465" y="311509"/>
                  </a:lnTo>
                  <a:lnTo>
                    <a:pt x="2090047" y="258684"/>
                  </a:lnTo>
                  <a:lnTo>
                    <a:pt x="2080076" y="207918"/>
                  </a:lnTo>
                  <a:lnTo>
                    <a:pt x="2063983" y="159641"/>
                  </a:lnTo>
                  <a:lnTo>
                    <a:pt x="2042196" y="114281"/>
                  </a:lnTo>
                  <a:lnTo>
                    <a:pt x="2015143" y="72268"/>
                  </a:lnTo>
                  <a:lnTo>
                    <a:pt x="1983254" y="34031"/>
                  </a:lnTo>
                  <a:lnTo>
                    <a:pt x="194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324432" y="2703309"/>
              <a:ext cx="263525" cy="191135"/>
            </a:xfrm>
            <a:custGeom>
              <a:avLst/>
              <a:gdLst/>
              <a:ahLst/>
              <a:cxnLst/>
              <a:rect l="l" t="t" r="r" b="b"/>
              <a:pathLst>
                <a:path w="263525" h="191135">
                  <a:moveTo>
                    <a:pt x="263017" y="150558"/>
                  </a:moveTo>
                  <a:lnTo>
                    <a:pt x="257124" y="144665"/>
                  </a:lnTo>
                  <a:lnTo>
                    <a:pt x="5880" y="144665"/>
                  </a:lnTo>
                  <a:lnTo>
                    <a:pt x="0" y="150558"/>
                  </a:lnTo>
                  <a:lnTo>
                    <a:pt x="0" y="184810"/>
                  </a:lnTo>
                  <a:lnTo>
                    <a:pt x="5880" y="190703"/>
                  </a:lnTo>
                  <a:lnTo>
                    <a:pt x="257124" y="190703"/>
                  </a:lnTo>
                  <a:lnTo>
                    <a:pt x="263017" y="184810"/>
                  </a:lnTo>
                  <a:lnTo>
                    <a:pt x="263017" y="167690"/>
                  </a:lnTo>
                  <a:lnTo>
                    <a:pt x="263017" y="150558"/>
                  </a:lnTo>
                  <a:close/>
                </a:path>
                <a:path w="263525" h="191135">
                  <a:moveTo>
                    <a:pt x="263017" y="78232"/>
                  </a:moveTo>
                  <a:lnTo>
                    <a:pt x="257124" y="72339"/>
                  </a:lnTo>
                  <a:lnTo>
                    <a:pt x="5880" y="72339"/>
                  </a:lnTo>
                  <a:lnTo>
                    <a:pt x="0" y="78232"/>
                  </a:lnTo>
                  <a:lnTo>
                    <a:pt x="0" y="112483"/>
                  </a:lnTo>
                  <a:lnTo>
                    <a:pt x="5880" y="118376"/>
                  </a:lnTo>
                  <a:lnTo>
                    <a:pt x="257124" y="118376"/>
                  </a:lnTo>
                  <a:lnTo>
                    <a:pt x="263017" y="112483"/>
                  </a:lnTo>
                  <a:lnTo>
                    <a:pt x="263017" y="95351"/>
                  </a:lnTo>
                  <a:lnTo>
                    <a:pt x="263017" y="78232"/>
                  </a:lnTo>
                  <a:close/>
                </a:path>
                <a:path w="263525" h="191135">
                  <a:moveTo>
                    <a:pt x="263017" y="5892"/>
                  </a:moveTo>
                  <a:lnTo>
                    <a:pt x="257124" y="0"/>
                  </a:lnTo>
                  <a:lnTo>
                    <a:pt x="5880" y="0"/>
                  </a:lnTo>
                  <a:lnTo>
                    <a:pt x="0" y="5892"/>
                  </a:lnTo>
                  <a:lnTo>
                    <a:pt x="0" y="40144"/>
                  </a:lnTo>
                  <a:lnTo>
                    <a:pt x="5880" y="46037"/>
                  </a:lnTo>
                  <a:lnTo>
                    <a:pt x="257124" y="46037"/>
                  </a:lnTo>
                  <a:lnTo>
                    <a:pt x="263017" y="40144"/>
                  </a:lnTo>
                  <a:lnTo>
                    <a:pt x="263017" y="23025"/>
                  </a:lnTo>
                  <a:lnTo>
                    <a:pt x="263017" y="5892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100326" y="2801772"/>
              <a:ext cx="263525" cy="118110"/>
            </a:xfrm>
            <a:custGeom>
              <a:avLst/>
              <a:gdLst/>
              <a:ahLst/>
              <a:cxnLst/>
              <a:rect l="l" t="t" r="r" b="b"/>
              <a:pathLst>
                <a:path w="263525" h="118110">
                  <a:moveTo>
                    <a:pt x="45402" y="93814"/>
                  </a:moveTo>
                  <a:lnTo>
                    <a:pt x="35661" y="93814"/>
                  </a:lnTo>
                  <a:lnTo>
                    <a:pt x="34239" y="93687"/>
                  </a:lnTo>
                  <a:lnTo>
                    <a:pt x="32829" y="94183"/>
                  </a:lnTo>
                  <a:lnTo>
                    <a:pt x="30797" y="96151"/>
                  </a:lnTo>
                  <a:lnTo>
                    <a:pt x="30251" y="97548"/>
                  </a:lnTo>
                  <a:lnTo>
                    <a:pt x="30238" y="102958"/>
                  </a:lnTo>
                  <a:lnTo>
                    <a:pt x="29616" y="106908"/>
                  </a:lnTo>
                  <a:lnTo>
                    <a:pt x="28498" y="110731"/>
                  </a:lnTo>
                  <a:lnTo>
                    <a:pt x="27952" y="112153"/>
                  </a:lnTo>
                  <a:lnTo>
                    <a:pt x="26682" y="113144"/>
                  </a:lnTo>
                  <a:lnTo>
                    <a:pt x="25184" y="113309"/>
                  </a:lnTo>
                  <a:lnTo>
                    <a:pt x="25552" y="117170"/>
                  </a:lnTo>
                  <a:lnTo>
                    <a:pt x="29032" y="117805"/>
                  </a:lnTo>
                  <a:lnTo>
                    <a:pt x="32397" y="115620"/>
                  </a:lnTo>
                  <a:lnTo>
                    <a:pt x="33286" y="112153"/>
                  </a:lnTo>
                  <a:lnTo>
                    <a:pt x="34480" y="108089"/>
                  </a:lnTo>
                  <a:lnTo>
                    <a:pt x="35090" y="103822"/>
                  </a:lnTo>
                  <a:lnTo>
                    <a:pt x="35140" y="98958"/>
                  </a:lnTo>
                  <a:lnTo>
                    <a:pt x="35382" y="98463"/>
                  </a:lnTo>
                  <a:lnTo>
                    <a:pt x="36220" y="97764"/>
                  </a:lnTo>
                  <a:lnTo>
                    <a:pt x="36766" y="97612"/>
                  </a:lnTo>
                  <a:lnTo>
                    <a:pt x="37312" y="97688"/>
                  </a:lnTo>
                  <a:lnTo>
                    <a:pt x="40259" y="97688"/>
                  </a:lnTo>
                  <a:lnTo>
                    <a:pt x="40259" y="117170"/>
                  </a:lnTo>
                  <a:lnTo>
                    <a:pt x="45402" y="117170"/>
                  </a:lnTo>
                  <a:lnTo>
                    <a:pt x="45402" y="97612"/>
                  </a:lnTo>
                  <a:lnTo>
                    <a:pt x="45402" y="93814"/>
                  </a:lnTo>
                  <a:close/>
                </a:path>
                <a:path w="263525" h="118110">
                  <a:moveTo>
                    <a:pt x="49072" y="1727"/>
                  </a:moveTo>
                  <a:lnTo>
                    <a:pt x="40728" y="1130"/>
                  </a:lnTo>
                  <a:lnTo>
                    <a:pt x="32372" y="736"/>
                  </a:lnTo>
                  <a:lnTo>
                    <a:pt x="24003" y="571"/>
                  </a:lnTo>
                  <a:lnTo>
                    <a:pt x="6261" y="622"/>
                  </a:lnTo>
                  <a:lnTo>
                    <a:pt x="0" y="6324"/>
                  </a:lnTo>
                  <a:lnTo>
                    <a:pt x="0" y="67525"/>
                  </a:lnTo>
                  <a:lnTo>
                    <a:pt x="6070" y="73050"/>
                  </a:lnTo>
                  <a:lnTo>
                    <a:pt x="24003" y="73088"/>
                  </a:lnTo>
                  <a:lnTo>
                    <a:pt x="32372" y="72923"/>
                  </a:lnTo>
                  <a:lnTo>
                    <a:pt x="40728" y="72542"/>
                  </a:lnTo>
                  <a:lnTo>
                    <a:pt x="49072" y="71945"/>
                  </a:lnTo>
                  <a:lnTo>
                    <a:pt x="48348" y="60363"/>
                  </a:lnTo>
                  <a:lnTo>
                    <a:pt x="17272" y="60363"/>
                  </a:lnTo>
                  <a:lnTo>
                    <a:pt x="15811" y="58902"/>
                  </a:lnTo>
                  <a:lnTo>
                    <a:pt x="15811" y="41059"/>
                  </a:lnTo>
                  <a:lnTo>
                    <a:pt x="44488" y="41059"/>
                  </a:lnTo>
                  <a:lnTo>
                    <a:pt x="44488" y="29679"/>
                  </a:lnTo>
                  <a:lnTo>
                    <a:pt x="15811" y="29679"/>
                  </a:lnTo>
                  <a:lnTo>
                    <a:pt x="15811" y="14960"/>
                  </a:lnTo>
                  <a:lnTo>
                    <a:pt x="17284" y="13500"/>
                  </a:lnTo>
                  <a:lnTo>
                    <a:pt x="48348" y="13500"/>
                  </a:lnTo>
                  <a:lnTo>
                    <a:pt x="49072" y="1727"/>
                  </a:lnTo>
                  <a:close/>
                </a:path>
                <a:path w="263525" h="118110">
                  <a:moveTo>
                    <a:pt x="65798" y="94170"/>
                  </a:moveTo>
                  <a:lnTo>
                    <a:pt x="62191" y="93865"/>
                  </a:lnTo>
                  <a:lnTo>
                    <a:pt x="60642" y="93814"/>
                  </a:lnTo>
                  <a:lnTo>
                    <a:pt x="58572" y="93738"/>
                  </a:lnTo>
                  <a:lnTo>
                    <a:pt x="54965" y="93814"/>
                  </a:lnTo>
                  <a:lnTo>
                    <a:pt x="53670" y="93687"/>
                  </a:lnTo>
                  <a:lnTo>
                    <a:pt x="52400" y="94119"/>
                  </a:lnTo>
                  <a:lnTo>
                    <a:pt x="50507" y="95872"/>
                  </a:lnTo>
                  <a:lnTo>
                    <a:pt x="49974" y="97116"/>
                  </a:lnTo>
                  <a:lnTo>
                    <a:pt x="49974" y="113855"/>
                  </a:lnTo>
                  <a:lnTo>
                    <a:pt x="50507" y="115100"/>
                  </a:lnTo>
                  <a:lnTo>
                    <a:pt x="52400" y="116852"/>
                  </a:lnTo>
                  <a:lnTo>
                    <a:pt x="53670" y="117284"/>
                  </a:lnTo>
                  <a:lnTo>
                    <a:pt x="54965" y="117170"/>
                  </a:lnTo>
                  <a:lnTo>
                    <a:pt x="58572" y="117233"/>
                  </a:lnTo>
                  <a:lnTo>
                    <a:pt x="60642" y="117170"/>
                  </a:lnTo>
                  <a:lnTo>
                    <a:pt x="62191" y="117119"/>
                  </a:lnTo>
                  <a:lnTo>
                    <a:pt x="65798" y="116801"/>
                  </a:lnTo>
                  <a:lnTo>
                    <a:pt x="65608" y="113118"/>
                  </a:lnTo>
                  <a:lnTo>
                    <a:pt x="55499" y="113118"/>
                  </a:lnTo>
                  <a:lnTo>
                    <a:pt x="55143" y="112572"/>
                  </a:lnTo>
                  <a:lnTo>
                    <a:pt x="55143" y="106870"/>
                  </a:lnTo>
                  <a:lnTo>
                    <a:pt x="64338" y="106870"/>
                  </a:lnTo>
                  <a:lnTo>
                    <a:pt x="64338" y="103200"/>
                  </a:lnTo>
                  <a:lnTo>
                    <a:pt x="55143" y="103200"/>
                  </a:lnTo>
                  <a:lnTo>
                    <a:pt x="55143" y="98399"/>
                  </a:lnTo>
                  <a:lnTo>
                    <a:pt x="55511" y="97853"/>
                  </a:lnTo>
                  <a:lnTo>
                    <a:pt x="65620" y="97853"/>
                  </a:lnTo>
                  <a:lnTo>
                    <a:pt x="65798" y="94170"/>
                  </a:lnTo>
                  <a:close/>
                </a:path>
                <a:path w="263525" h="118110">
                  <a:moveTo>
                    <a:pt x="88036" y="93814"/>
                  </a:moveTo>
                  <a:lnTo>
                    <a:pt x="82892" y="93814"/>
                  </a:lnTo>
                  <a:lnTo>
                    <a:pt x="82892" y="102831"/>
                  </a:lnTo>
                  <a:lnTo>
                    <a:pt x="74612" y="102831"/>
                  </a:lnTo>
                  <a:lnTo>
                    <a:pt x="74612" y="93814"/>
                  </a:lnTo>
                  <a:lnTo>
                    <a:pt x="69659" y="93814"/>
                  </a:lnTo>
                  <a:lnTo>
                    <a:pt x="69659" y="117157"/>
                  </a:lnTo>
                  <a:lnTo>
                    <a:pt x="74625" y="117157"/>
                  </a:lnTo>
                  <a:lnTo>
                    <a:pt x="74625" y="106692"/>
                  </a:lnTo>
                  <a:lnTo>
                    <a:pt x="82892" y="106692"/>
                  </a:lnTo>
                  <a:lnTo>
                    <a:pt x="82892" y="117157"/>
                  </a:lnTo>
                  <a:lnTo>
                    <a:pt x="88036" y="117157"/>
                  </a:lnTo>
                  <a:lnTo>
                    <a:pt x="88036" y="106692"/>
                  </a:lnTo>
                  <a:lnTo>
                    <a:pt x="88036" y="102831"/>
                  </a:lnTo>
                  <a:lnTo>
                    <a:pt x="88036" y="93814"/>
                  </a:lnTo>
                  <a:close/>
                </a:path>
                <a:path w="263525" h="118110">
                  <a:moveTo>
                    <a:pt x="111937" y="96202"/>
                  </a:moveTo>
                  <a:lnTo>
                    <a:pt x="109169" y="93459"/>
                  </a:lnTo>
                  <a:lnTo>
                    <a:pt x="106413" y="93459"/>
                  </a:lnTo>
                  <a:lnTo>
                    <a:pt x="106413" y="99326"/>
                  </a:lnTo>
                  <a:lnTo>
                    <a:pt x="106400" y="111645"/>
                  </a:lnTo>
                  <a:lnTo>
                    <a:pt x="105308" y="113296"/>
                  </a:lnTo>
                  <a:lnTo>
                    <a:pt x="98336" y="113296"/>
                  </a:lnTo>
                  <a:lnTo>
                    <a:pt x="97421" y="111645"/>
                  </a:lnTo>
                  <a:lnTo>
                    <a:pt x="97421" y="99326"/>
                  </a:lnTo>
                  <a:lnTo>
                    <a:pt x="98336" y="97675"/>
                  </a:lnTo>
                  <a:lnTo>
                    <a:pt x="101828" y="97675"/>
                  </a:lnTo>
                  <a:lnTo>
                    <a:pt x="105321" y="97663"/>
                  </a:lnTo>
                  <a:lnTo>
                    <a:pt x="106413" y="99326"/>
                  </a:lnTo>
                  <a:lnTo>
                    <a:pt x="106413" y="93459"/>
                  </a:lnTo>
                  <a:lnTo>
                    <a:pt x="94653" y="93459"/>
                  </a:lnTo>
                  <a:lnTo>
                    <a:pt x="92075" y="96202"/>
                  </a:lnTo>
                  <a:lnTo>
                    <a:pt x="92075" y="114769"/>
                  </a:lnTo>
                  <a:lnTo>
                    <a:pt x="94653" y="117538"/>
                  </a:lnTo>
                  <a:lnTo>
                    <a:pt x="109169" y="117538"/>
                  </a:lnTo>
                  <a:lnTo>
                    <a:pt x="111925" y="114769"/>
                  </a:lnTo>
                  <a:lnTo>
                    <a:pt x="111925" y="113296"/>
                  </a:lnTo>
                  <a:lnTo>
                    <a:pt x="111937" y="97663"/>
                  </a:lnTo>
                  <a:lnTo>
                    <a:pt x="111937" y="96202"/>
                  </a:lnTo>
                  <a:close/>
                </a:path>
                <a:path w="263525" h="118110">
                  <a:moveTo>
                    <a:pt x="119659" y="1003"/>
                  </a:moveTo>
                  <a:lnTo>
                    <a:pt x="104038" y="1003"/>
                  </a:lnTo>
                  <a:lnTo>
                    <a:pt x="79781" y="43637"/>
                  </a:lnTo>
                  <a:lnTo>
                    <a:pt x="78308" y="46494"/>
                  </a:lnTo>
                  <a:lnTo>
                    <a:pt x="77012" y="49441"/>
                  </a:lnTo>
                  <a:lnTo>
                    <a:pt x="75920" y="52463"/>
                  </a:lnTo>
                  <a:lnTo>
                    <a:pt x="75933" y="43091"/>
                  </a:lnTo>
                  <a:lnTo>
                    <a:pt x="75933" y="1003"/>
                  </a:lnTo>
                  <a:lnTo>
                    <a:pt x="60845" y="1003"/>
                  </a:lnTo>
                  <a:lnTo>
                    <a:pt x="60845" y="72669"/>
                  </a:lnTo>
                  <a:lnTo>
                    <a:pt x="76466" y="72669"/>
                  </a:lnTo>
                  <a:lnTo>
                    <a:pt x="100723" y="29679"/>
                  </a:lnTo>
                  <a:lnTo>
                    <a:pt x="104584" y="20840"/>
                  </a:lnTo>
                  <a:lnTo>
                    <a:pt x="104584" y="72669"/>
                  </a:lnTo>
                  <a:lnTo>
                    <a:pt x="119659" y="72669"/>
                  </a:lnTo>
                  <a:lnTo>
                    <a:pt x="119659" y="20840"/>
                  </a:lnTo>
                  <a:lnTo>
                    <a:pt x="119659" y="1003"/>
                  </a:lnTo>
                  <a:close/>
                </a:path>
                <a:path w="263525" h="118110">
                  <a:moveTo>
                    <a:pt x="133070" y="105029"/>
                  </a:moveTo>
                  <a:lnTo>
                    <a:pt x="130860" y="103378"/>
                  </a:lnTo>
                  <a:lnTo>
                    <a:pt x="127927" y="103378"/>
                  </a:lnTo>
                  <a:lnTo>
                    <a:pt x="127927" y="107594"/>
                  </a:lnTo>
                  <a:lnTo>
                    <a:pt x="127927" y="112928"/>
                  </a:lnTo>
                  <a:lnTo>
                    <a:pt x="127368" y="113474"/>
                  </a:lnTo>
                  <a:lnTo>
                    <a:pt x="120942" y="113474"/>
                  </a:lnTo>
                  <a:lnTo>
                    <a:pt x="120942" y="106857"/>
                  </a:lnTo>
                  <a:lnTo>
                    <a:pt x="127368" y="106857"/>
                  </a:lnTo>
                  <a:lnTo>
                    <a:pt x="127927" y="107594"/>
                  </a:lnTo>
                  <a:lnTo>
                    <a:pt x="127927" y="103378"/>
                  </a:lnTo>
                  <a:lnTo>
                    <a:pt x="120942" y="103378"/>
                  </a:lnTo>
                  <a:lnTo>
                    <a:pt x="120942" y="97866"/>
                  </a:lnTo>
                  <a:lnTo>
                    <a:pt x="131229" y="97866"/>
                  </a:lnTo>
                  <a:lnTo>
                    <a:pt x="131597" y="93814"/>
                  </a:lnTo>
                  <a:lnTo>
                    <a:pt x="129019" y="93814"/>
                  </a:lnTo>
                  <a:lnTo>
                    <a:pt x="126453" y="93637"/>
                  </a:lnTo>
                  <a:lnTo>
                    <a:pt x="121119" y="93637"/>
                  </a:lnTo>
                  <a:lnTo>
                    <a:pt x="118554" y="93814"/>
                  </a:lnTo>
                  <a:lnTo>
                    <a:pt x="115785" y="93814"/>
                  </a:lnTo>
                  <a:lnTo>
                    <a:pt x="115785" y="117157"/>
                  </a:lnTo>
                  <a:lnTo>
                    <a:pt x="118732" y="117348"/>
                  </a:lnTo>
                  <a:lnTo>
                    <a:pt x="130124" y="117348"/>
                  </a:lnTo>
                  <a:lnTo>
                    <a:pt x="133070" y="116420"/>
                  </a:lnTo>
                  <a:lnTo>
                    <a:pt x="133070" y="113474"/>
                  </a:lnTo>
                  <a:lnTo>
                    <a:pt x="133070" y="106857"/>
                  </a:lnTo>
                  <a:lnTo>
                    <a:pt x="133070" y="105029"/>
                  </a:lnTo>
                  <a:close/>
                </a:path>
                <a:path w="263525" h="118110">
                  <a:moveTo>
                    <a:pt x="154571" y="93814"/>
                  </a:moveTo>
                  <a:lnTo>
                    <a:pt x="144843" y="93814"/>
                  </a:lnTo>
                  <a:lnTo>
                    <a:pt x="143421" y="93675"/>
                  </a:lnTo>
                  <a:lnTo>
                    <a:pt x="142011" y="94170"/>
                  </a:lnTo>
                  <a:lnTo>
                    <a:pt x="139966" y="96139"/>
                  </a:lnTo>
                  <a:lnTo>
                    <a:pt x="139420" y="97536"/>
                  </a:lnTo>
                  <a:lnTo>
                    <a:pt x="139420" y="102946"/>
                  </a:lnTo>
                  <a:lnTo>
                    <a:pt x="138798" y="106895"/>
                  </a:lnTo>
                  <a:lnTo>
                    <a:pt x="137668" y="110718"/>
                  </a:lnTo>
                  <a:lnTo>
                    <a:pt x="137134" y="112141"/>
                  </a:lnTo>
                  <a:lnTo>
                    <a:pt x="135851" y="113144"/>
                  </a:lnTo>
                  <a:lnTo>
                    <a:pt x="134353" y="113296"/>
                  </a:lnTo>
                  <a:lnTo>
                    <a:pt x="134721" y="117157"/>
                  </a:lnTo>
                  <a:lnTo>
                    <a:pt x="138214" y="117830"/>
                  </a:lnTo>
                  <a:lnTo>
                    <a:pt x="141617" y="115646"/>
                  </a:lnTo>
                  <a:lnTo>
                    <a:pt x="142468" y="112141"/>
                  </a:lnTo>
                  <a:lnTo>
                    <a:pt x="143649" y="108064"/>
                  </a:lnTo>
                  <a:lnTo>
                    <a:pt x="144322" y="103809"/>
                  </a:lnTo>
                  <a:lnTo>
                    <a:pt x="144462" y="98234"/>
                  </a:lnTo>
                  <a:lnTo>
                    <a:pt x="145199" y="97675"/>
                  </a:lnTo>
                  <a:lnTo>
                    <a:pt x="149428" y="97675"/>
                  </a:lnTo>
                  <a:lnTo>
                    <a:pt x="149428" y="117157"/>
                  </a:lnTo>
                  <a:lnTo>
                    <a:pt x="154571" y="117157"/>
                  </a:lnTo>
                  <a:lnTo>
                    <a:pt x="154571" y="97675"/>
                  </a:lnTo>
                  <a:lnTo>
                    <a:pt x="154571" y="93814"/>
                  </a:lnTo>
                  <a:close/>
                </a:path>
                <a:path w="263525" h="118110">
                  <a:moveTo>
                    <a:pt x="178828" y="117144"/>
                  </a:moveTo>
                  <a:lnTo>
                    <a:pt x="176949" y="111086"/>
                  </a:lnTo>
                  <a:lnTo>
                    <a:pt x="175691" y="107048"/>
                  </a:lnTo>
                  <a:lnTo>
                    <a:pt x="172770" y="97663"/>
                  </a:lnTo>
                  <a:lnTo>
                    <a:pt x="172034" y="95288"/>
                  </a:lnTo>
                  <a:lnTo>
                    <a:pt x="171907" y="94475"/>
                  </a:lnTo>
                  <a:lnTo>
                    <a:pt x="171208" y="93853"/>
                  </a:lnTo>
                  <a:lnTo>
                    <a:pt x="170738" y="93840"/>
                  </a:lnTo>
                  <a:lnTo>
                    <a:pt x="170738" y="107048"/>
                  </a:lnTo>
                  <a:lnTo>
                    <a:pt x="165049" y="107048"/>
                  </a:lnTo>
                  <a:lnTo>
                    <a:pt x="166890" y="99872"/>
                  </a:lnTo>
                  <a:lnTo>
                    <a:pt x="167068" y="99326"/>
                  </a:lnTo>
                  <a:lnTo>
                    <a:pt x="167259" y="98412"/>
                  </a:lnTo>
                  <a:lnTo>
                    <a:pt x="167449" y="97663"/>
                  </a:lnTo>
                  <a:lnTo>
                    <a:pt x="168363" y="97663"/>
                  </a:lnTo>
                  <a:lnTo>
                    <a:pt x="168541" y="98412"/>
                  </a:lnTo>
                  <a:lnTo>
                    <a:pt x="168732" y="99326"/>
                  </a:lnTo>
                  <a:lnTo>
                    <a:pt x="168910" y="99872"/>
                  </a:lnTo>
                  <a:lnTo>
                    <a:pt x="170738" y="107048"/>
                  </a:lnTo>
                  <a:lnTo>
                    <a:pt x="170738" y="93840"/>
                  </a:lnTo>
                  <a:lnTo>
                    <a:pt x="170383" y="93814"/>
                  </a:lnTo>
                  <a:lnTo>
                    <a:pt x="165417" y="93814"/>
                  </a:lnTo>
                  <a:lnTo>
                    <a:pt x="164579" y="93853"/>
                  </a:lnTo>
                  <a:lnTo>
                    <a:pt x="163893" y="94475"/>
                  </a:lnTo>
                  <a:lnTo>
                    <a:pt x="163766" y="95288"/>
                  </a:lnTo>
                  <a:lnTo>
                    <a:pt x="156972" y="117157"/>
                  </a:lnTo>
                  <a:lnTo>
                    <a:pt x="162293" y="117144"/>
                  </a:lnTo>
                  <a:lnTo>
                    <a:pt x="163957" y="111099"/>
                  </a:lnTo>
                  <a:lnTo>
                    <a:pt x="171843" y="111099"/>
                  </a:lnTo>
                  <a:lnTo>
                    <a:pt x="173507" y="117144"/>
                  </a:lnTo>
                  <a:lnTo>
                    <a:pt x="178828" y="117144"/>
                  </a:lnTo>
                  <a:close/>
                </a:path>
                <a:path w="263525" h="118110">
                  <a:moveTo>
                    <a:pt x="188036" y="23418"/>
                  </a:moveTo>
                  <a:lnTo>
                    <a:pt x="172224" y="952"/>
                  </a:lnTo>
                  <a:lnTo>
                    <a:pt x="172224" y="14401"/>
                  </a:lnTo>
                  <a:lnTo>
                    <a:pt x="172224" y="32423"/>
                  </a:lnTo>
                  <a:lnTo>
                    <a:pt x="169837" y="34620"/>
                  </a:lnTo>
                  <a:lnTo>
                    <a:pt x="161569" y="34810"/>
                  </a:lnTo>
                  <a:lnTo>
                    <a:pt x="150545" y="34810"/>
                  </a:lnTo>
                  <a:lnTo>
                    <a:pt x="150545" y="12382"/>
                  </a:lnTo>
                  <a:lnTo>
                    <a:pt x="161569" y="12204"/>
                  </a:lnTo>
                  <a:lnTo>
                    <a:pt x="169837" y="12204"/>
                  </a:lnTo>
                  <a:lnTo>
                    <a:pt x="172224" y="14401"/>
                  </a:lnTo>
                  <a:lnTo>
                    <a:pt x="172224" y="952"/>
                  </a:lnTo>
                  <a:lnTo>
                    <a:pt x="161937" y="76"/>
                  </a:lnTo>
                  <a:lnTo>
                    <a:pt x="155079" y="0"/>
                  </a:lnTo>
                  <a:lnTo>
                    <a:pt x="148234" y="127"/>
                  </a:lnTo>
                  <a:lnTo>
                    <a:pt x="141376" y="469"/>
                  </a:lnTo>
                  <a:lnTo>
                    <a:pt x="134543" y="1003"/>
                  </a:lnTo>
                  <a:lnTo>
                    <a:pt x="134543" y="72669"/>
                  </a:lnTo>
                  <a:lnTo>
                    <a:pt x="150545" y="72669"/>
                  </a:lnTo>
                  <a:lnTo>
                    <a:pt x="150545" y="46024"/>
                  </a:lnTo>
                  <a:lnTo>
                    <a:pt x="155054" y="46621"/>
                  </a:lnTo>
                  <a:lnTo>
                    <a:pt x="159600" y="46926"/>
                  </a:lnTo>
                  <a:lnTo>
                    <a:pt x="164134" y="46951"/>
                  </a:lnTo>
                  <a:lnTo>
                    <a:pt x="173761" y="46024"/>
                  </a:lnTo>
                  <a:lnTo>
                    <a:pt x="175310" y="45885"/>
                  </a:lnTo>
                  <a:lnTo>
                    <a:pt x="182702" y="42138"/>
                  </a:lnTo>
                  <a:lnTo>
                    <a:pt x="186778" y="34925"/>
                  </a:lnTo>
                  <a:lnTo>
                    <a:pt x="188036" y="23418"/>
                  </a:lnTo>
                  <a:close/>
                </a:path>
                <a:path w="263525" h="118110">
                  <a:moveTo>
                    <a:pt x="197383" y="116611"/>
                  </a:moveTo>
                  <a:lnTo>
                    <a:pt x="196888" y="113106"/>
                  </a:lnTo>
                  <a:lnTo>
                    <a:pt x="196837" y="112737"/>
                  </a:lnTo>
                  <a:lnTo>
                    <a:pt x="194513" y="112991"/>
                  </a:lnTo>
                  <a:lnTo>
                    <a:pt x="192189" y="113106"/>
                  </a:lnTo>
                  <a:lnTo>
                    <a:pt x="186537" y="113106"/>
                  </a:lnTo>
                  <a:lnTo>
                    <a:pt x="185445" y="111264"/>
                  </a:lnTo>
                  <a:lnTo>
                    <a:pt x="185445" y="99695"/>
                  </a:lnTo>
                  <a:lnTo>
                    <a:pt x="186550" y="97853"/>
                  </a:lnTo>
                  <a:lnTo>
                    <a:pt x="192786" y="97853"/>
                  </a:lnTo>
                  <a:lnTo>
                    <a:pt x="194259" y="98044"/>
                  </a:lnTo>
                  <a:lnTo>
                    <a:pt x="196469" y="98044"/>
                  </a:lnTo>
                  <a:lnTo>
                    <a:pt x="196481" y="97853"/>
                  </a:lnTo>
                  <a:lnTo>
                    <a:pt x="196850" y="94183"/>
                  </a:lnTo>
                  <a:lnTo>
                    <a:pt x="194538" y="93687"/>
                  </a:lnTo>
                  <a:lnTo>
                    <a:pt x="192201" y="93433"/>
                  </a:lnTo>
                  <a:lnTo>
                    <a:pt x="189852" y="93446"/>
                  </a:lnTo>
                  <a:lnTo>
                    <a:pt x="182689" y="93446"/>
                  </a:lnTo>
                  <a:lnTo>
                    <a:pt x="180111" y="96570"/>
                  </a:lnTo>
                  <a:lnTo>
                    <a:pt x="180111" y="114401"/>
                  </a:lnTo>
                  <a:lnTo>
                    <a:pt x="182689" y="117525"/>
                  </a:lnTo>
                  <a:lnTo>
                    <a:pt x="189852" y="117525"/>
                  </a:lnTo>
                  <a:lnTo>
                    <a:pt x="192392" y="117563"/>
                  </a:lnTo>
                  <a:lnTo>
                    <a:pt x="194932" y="117259"/>
                  </a:lnTo>
                  <a:lnTo>
                    <a:pt x="197383" y="116611"/>
                  </a:lnTo>
                  <a:close/>
                </a:path>
                <a:path w="263525" h="118110">
                  <a:moveTo>
                    <a:pt x="217779" y="93814"/>
                  </a:moveTo>
                  <a:lnTo>
                    <a:pt x="198869" y="93814"/>
                  </a:lnTo>
                  <a:lnTo>
                    <a:pt x="198869" y="98031"/>
                  </a:lnTo>
                  <a:lnTo>
                    <a:pt x="205854" y="98031"/>
                  </a:lnTo>
                  <a:lnTo>
                    <a:pt x="205854" y="117157"/>
                  </a:lnTo>
                  <a:lnTo>
                    <a:pt x="210997" y="117157"/>
                  </a:lnTo>
                  <a:lnTo>
                    <a:pt x="210997" y="98044"/>
                  </a:lnTo>
                  <a:lnTo>
                    <a:pt x="217779" y="98031"/>
                  </a:lnTo>
                  <a:lnTo>
                    <a:pt x="217779" y="93814"/>
                  </a:lnTo>
                  <a:close/>
                </a:path>
                <a:path w="263525" h="118110">
                  <a:moveTo>
                    <a:pt x="237832" y="104292"/>
                  </a:moveTo>
                  <a:lnTo>
                    <a:pt x="235813" y="102450"/>
                  </a:lnTo>
                  <a:lnTo>
                    <a:pt x="232676" y="102450"/>
                  </a:lnTo>
                  <a:lnTo>
                    <a:pt x="232676" y="107048"/>
                  </a:lnTo>
                  <a:lnTo>
                    <a:pt x="232676" y="112750"/>
                  </a:lnTo>
                  <a:lnTo>
                    <a:pt x="232130" y="113296"/>
                  </a:lnTo>
                  <a:lnTo>
                    <a:pt x="226060" y="113296"/>
                  </a:lnTo>
                  <a:lnTo>
                    <a:pt x="226060" y="106133"/>
                  </a:lnTo>
                  <a:lnTo>
                    <a:pt x="232308" y="106133"/>
                  </a:lnTo>
                  <a:lnTo>
                    <a:pt x="232676" y="107048"/>
                  </a:lnTo>
                  <a:lnTo>
                    <a:pt x="232676" y="102450"/>
                  </a:lnTo>
                  <a:lnTo>
                    <a:pt x="226060" y="102450"/>
                  </a:lnTo>
                  <a:lnTo>
                    <a:pt x="226060" y="93814"/>
                  </a:lnTo>
                  <a:lnTo>
                    <a:pt x="220929" y="93814"/>
                  </a:lnTo>
                  <a:lnTo>
                    <a:pt x="220929" y="117157"/>
                  </a:lnTo>
                  <a:lnTo>
                    <a:pt x="223862" y="117348"/>
                  </a:lnTo>
                  <a:lnTo>
                    <a:pt x="235635" y="117348"/>
                  </a:lnTo>
                  <a:lnTo>
                    <a:pt x="237832" y="115684"/>
                  </a:lnTo>
                  <a:lnTo>
                    <a:pt x="237832" y="113296"/>
                  </a:lnTo>
                  <a:lnTo>
                    <a:pt x="237832" y="106133"/>
                  </a:lnTo>
                  <a:lnTo>
                    <a:pt x="237832" y="104292"/>
                  </a:lnTo>
                  <a:close/>
                </a:path>
                <a:path w="263525" h="118110">
                  <a:moveTo>
                    <a:pt x="263004" y="61290"/>
                  </a:moveTo>
                  <a:lnTo>
                    <a:pt x="254368" y="61290"/>
                  </a:lnTo>
                  <a:lnTo>
                    <a:pt x="254368" y="1003"/>
                  </a:lnTo>
                  <a:lnTo>
                    <a:pt x="238569" y="1003"/>
                  </a:lnTo>
                  <a:lnTo>
                    <a:pt x="238569" y="61290"/>
                  </a:lnTo>
                  <a:lnTo>
                    <a:pt x="214680" y="61290"/>
                  </a:lnTo>
                  <a:lnTo>
                    <a:pt x="214680" y="1003"/>
                  </a:lnTo>
                  <a:lnTo>
                    <a:pt x="198869" y="1003"/>
                  </a:lnTo>
                  <a:lnTo>
                    <a:pt x="198869" y="72669"/>
                  </a:lnTo>
                  <a:lnTo>
                    <a:pt x="250520" y="72669"/>
                  </a:lnTo>
                  <a:lnTo>
                    <a:pt x="251802" y="88480"/>
                  </a:lnTo>
                  <a:lnTo>
                    <a:pt x="263004" y="88480"/>
                  </a:lnTo>
                  <a:lnTo>
                    <a:pt x="263004" y="61290"/>
                  </a:lnTo>
                  <a:close/>
                </a:path>
              </a:pathLst>
            </a:custGeom>
            <a:solidFill>
              <a:srgbClr val="0142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20555" y="2658297"/>
              <a:ext cx="222593" cy="120203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1237703" y="2498674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93468" y="404380"/>
                  </a:moveTo>
                  <a:lnTo>
                    <a:pt x="2090051" y="351548"/>
                  </a:lnTo>
                  <a:lnTo>
                    <a:pt x="2080082" y="300786"/>
                  </a:lnTo>
                  <a:lnTo>
                    <a:pt x="2063991" y="252514"/>
                  </a:lnTo>
                  <a:lnTo>
                    <a:pt x="2042198" y="207149"/>
                  </a:lnTo>
                  <a:lnTo>
                    <a:pt x="2031809" y="191033"/>
                  </a:lnTo>
                  <a:lnTo>
                    <a:pt x="2032444" y="191033"/>
                  </a:lnTo>
                  <a:lnTo>
                    <a:pt x="2030514" y="187591"/>
                  </a:lnTo>
                  <a:lnTo>
                    <a:pt x="2021484" y="175006"/>
                  </a:lnTo>
                  <a:lnTo>
                    <a:pt x="2015147" y="165138"/>
                  </a:lnTo>
                  <a:lnTo>
                    <a:pt x="2010105" y="159105"/>
                  </a:lnTo>
                  <a:lnTo>
                    <a:pt x="2004631" y="151447"/>
                  </a:lnTo>
                  <a:lnTo>
                    <a:pt x="1991639" y="136956"/>
                  </a:lnTo>
                  <a:lnTo>
                    <a:pt x="1983257" y="126898"/>
                  </a:lnTo>
                  <a:lnTo>
                    <a:pt x="1979333" y="123228"/>
                  </a:lnTo>
                  <a:lnTo>
                    <a:pt x="1975040" y="118427"/>
                  </a:lnTo>
                  <a:lnTo>
                    <a:pt x="1956612" y="101917"/>
                  </a:lnTo>
                  <a:lnTo>
                    <a:pt x="1946960" y="92862"/>
                  </a:lnTo>
                  <a:lnTo>
                    <a:pt x="1946503" y="92862"/>
                  </a:lnTo>
                  <a:lnTo>
                    <a:pt x="1942020" y="88836"/>
                  </a:lnTo>
                  <a:lnTo>
                    <a:pt x="1916049" y="70243"/>
                  </a:lnTo>
                  <a:lnTo>
                    <a:pt x="1905876" y="62953"/>
                  </a:lnTo>
                  <a:lnTo>
                    <a:pt x="1866938" y="41097"/>
                  </a:lnTo>
                  <a:lnTo>
                    <a:pt x="1825485" y="23571"/>
                  </a:lnTo>
                  <a:lnTo>
                    <a:pt x="1781822" y="10680"/>
                  </a:lnTo>
                  <a:lnTo>
                    <a:pt x="1736255" y="2717"/>
                  </a:lnTo>
                  <a:lnTo>
                    <a:pt x="1689100" y="0"/>
                  </a:lnTo>
                  <a:lnTo>
                    <a:pt x="1601076" y="0"/>
                  </a:lnTo>
                  <a:lnTo>
                    <a:pt x="1601076" y="70243"/>
                  </a:lnTo>
                  <a:lnTo>
                    <a:pt x="1601076" y="92862"/>
                  </a:lnTo>
                  <a:lnTo>
                    <a:pt x="618324" y="92862"/>
                  </a:lnTo>
                  <a:lnTo>
                    <a:pt x="618324" y="70243"/>
                  </a:lnTo>
                  <a:lnTo>
                    <a:pt x="1601076" y="70243"/>
                  </a:lnTo>
                  <a:lnTo>
                    <a:pt x="1601076" y="0"/>
                  </a:lnTo>
                  <a:lnTo>
                    <a:pt x="618324" y="0"/>
                  </a:lnTo>
                  <a:lnTo>
                    <a:pt x="404380" y="0"/>
                  </a:lnTo>
                  <a:lnTo>
                    <a:pt x="357212" y="2717"/>
                  </a:lnTo>
                  <a:lnTo>
                    <a:pt x="311658" y="10680"/>
                  </a:lnTo>
                  <a:lnTo>
                    <a:pt x="267995" y="23571"/>
                  </a:lnTo>
                  <a:lnTo>
                    <a:pt x="226542" y="41097"/>
                  </a:lnTo>
                  <a:lnTo>
                    <a:pt x="187591" y="62953"/>
                  </a:lnTo>
                  <a:lnTo>
                    <a:pt x="177419" y="70243"/>
                  </a:lnTo>
                  <a:lnTo>
                    <a:pt x="151460" y="88836"/>
                  </a:lnTo>
                  <a:lnTo>
                    <a:pt x="146964" y="92862"/>
                  </a:lnTo>
                  <a:lnTo>
                    <a:pt x="146507" y="92862"/>
                  </a:lnTo>
                  <a:lnTo>
                    <a:pt x="136575" y="102184"/>
                  </a:lnTo>
                  <a:lnTo>
                    <a:pt x="118440" y="118427"/>
                  </a:lnTo>
                  <a:lnTo>
                    <a:pt x="114185" y="123164"/>
                  </a:lnTo>
                  <a:lnTo>
                    <a:pt x="110210" y="126898"/>
                  </a:lnTo>
                  <a:lnTo>
                    <a:pt x="101739" y="137045"/>
                  </a:lnTo>
                  <a:lnTo>
                    <a:pt x="88836" y="151447"/>
                  </a:lnTo>
                  <a:lnTo>
                    <a:pt x="83350" y="159105"/>
                  </a:lnTo>
                  <a:lnTo>
                    <a:pt x="78320" y="165138"/>
                  </a:lnTo>
                  <a:lnTo>
                    <a:pt x="71970" y="175006"/>
                  </a:lnTo>
                  <a:lnTo>
                    <a:pt x="62953" y="187591"/>
                  </a:lnTo>
                  <a:lnTo>
                    <a:pt x="61023" y="191033"/>
                  </a:lnTo>
                  <a:lnTo>
                    <a:pt x="61645" y="191033"/>
                  </a:lnTo>
                  <a:lnTo>
                    <a:pt x="51269" y="207149"/>
                  </a:lnTo>
                  <a:lnTo>
                    <a:pt x="29489" y="252514"/>
                  </a:lnTo>
                  <a:lnTo>
                    <a:pt x="13385" y="300786"/>
                  </a:lnTo>
                  <a:lnTo>
                    <a:pt x="3416" y="351548"/>
                  </a:lnTo>
                  <a:lnTo>
                    <a:pt x="0" y="404380"/>
                  </a:lnTo>
                  <a:lnTo>
                    <a:pt x="0" y="1249197"/>
                  </a:lnTo>
                  <a:lnTo>
                    <a:pt x="0" y="3595039"/>
                  </a:lnTo>
                  <a:lnTo>
                    <a:pt x="2717" y="3642195"/>
                  </a:lnTo>
                  <a:lnTo>
                    <a:pt x="10680" y="3687749"/>
                  </a:lnTo>
                  <a:lnTo>
                    <a:pt x="23571" y="3731412"/>
                  </a:lnTo>
                  <a:lnTo>
                    <a:pt x="41097" y="3772865"/>
                  </a:lnTo>
                  <a:lnTo>
                    <a:pt x="62953" y="3811816"/>
                  </a:lnTo>
                  <a:lnTo>
                    <a:pt x="88836" y="3847947"/>
                  </a:lnTo>
                  <a:lnTo>
                    <a:pt x="118440" y="3880967"/>
                  </a:lnTo>
                  <a:lnTo>
                    <a:pt x="151460" y="3910571"/>
                  </a:lnTo>
                  <a:lnTo>
                    <a:pt x="187591" y="3936454"/>
                  </a:lnTo>
                  <a:lnTo>
                    <a:pt x="226542" y="3958310"/>
                  </a:lnTo>
                  <a:lnTo>
                    <a:pt x="267995" y="3975836"/>
                  </a:lnTo>
                  <a:lnTo>
                    <a:pt x="311658" y="3988727"/>
                  </a:lnTo>
                  <a:lnTo>
                    <a:pt x="357212" y="3996690"/>
                  </a:lnTo>
                  <a:lnTo>
                    <a:pt x="404380" y="3999407"/>
                  </a:lnTo>
                  <a:lnTo>
                    <a:pt x="1689100" y="3999407"/>
                  </a:lnTo>
                  <a:lnTo>
                    <a:pt x="1736255" y="3996690"/>
                  </a:lnTo>
                  <a:lnTo>
                    <a:pt x="1781822" y="3988727"/>
                  </a:lnTo>
                  <a:lnTo>
                    <a:pt x="1825485" y="3975836"/>
                  </a:lnTo>
                  <a:lnTo>
                    <a:pt x="1866938" y="3958310"/>
                  </a:lnTo>
                  <a:lnTo>
                    <a:pt x="1905876" y="3936454"/>
                  </a:lnTo>
                  <a:lnTo>
                    <a:pt x="1942020" y="3910571"/>
                  </a:lnTo>
                  <a:lnTo>
                    <a:pt x="1975040" y="3880967"/>
                  </a:lnTo>
                  <a:lnTo>
                    <a:pt x="2004631" y="3847947"/>
                  </a:lnTo>
                  <a:lnTo>
                    <a:pt x="2030514" y="3811816"/>
                  </a:lnTo>
                  <a:lnTo>
                    <a:pt x="2052370" y="3772865"/>
                  </a:lnTo>
                  <a:lnTo>
                    <a:pt x="2069896" y="3731412"/>
                  </a:lnTo>
                  <a:lnTo>
                    <a:pt x="2082787" y="3687749"/>
                  </a:lnTo>
                  <a:lnTo>
                    <a:pt x="2090750" y="3642195"/>
                  </a:lnTo>
                  <a:lnTo>
                    <a:pt x="2093468" y="3595039"/>
                  </a:lnTo>
                  <a:lnTo>
                    <a:pt x="2093468" y="1249197"/>
                  </a:lnTo>
                  <a:lnTo>
                    <a:pt x="2093468" y="404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1341176" y="5532364"/>
            <a:ext cx="1887220" cy="472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8100" marR="30480">
              <a:lnSpc>
                <a:spcPct val="116700"/>
              </a:lnSpc>
              <a:spcBef>
                <a:spcPts val="90"/>
              </a:spcBef>
            </a:pPr>
            <a:r>
              <a:rPr dirty="0" sz="800" spc="-100">
                <a:solidFill>
                  <a:srgbClr val="097AB6"/>
                </a:solidFill>
                <a:latin typeface="Trebuchet MS"/>
                <a:cs typeface="Trebuchet MS"/>
              </a:rPr>
              <a:t>©</a:t>
            </a:r>
            <a:r>
              <a:rPr dirty="0" baseline="6172" sz="1350" spc="-547">
                <a:solidFill>
                  <a:srgbClr val="004B8C"/>
                </a:solidFill>
                <a:latin typeface="Arial Black"/>
                <a:cs typeface="Arial Black"/>
              </a:rPr>
              <a:t>Д</a:t>
            </a:r>
            <a:r>
              <a:rPr dirty="0" sz="800" spc="-130">
                <a:solidFill>
                  <a:srgbClr val="097AB6"/>
                </a:solidFill>
                <a:latin typeface="Trebuchet MS"/>
                <a:cs typeface="Trebuchet MS"/>
              </a:rPr>
              <a:t>А</a:t>
            </a:r>
            <a:r>
              <a:rPr dirty="0" baseline="6172" sz="1350" spc="-622">
                <a:solidFill>
                  <a:srgbClr val="004B8C"/>
                </a:solidFill>
                <a:latin typeface="Arial Black"/>
                <a:cs typeface="Arial Black"/>
              </a:rPr>
              <a:t>о</a:t>
            </a:r>
            <a:r>
              <a:rPr dirty="0" sz="800">
                <a:solidFill>
                  <a:srgbClr val="097AB6"/>
                </a:solidFill>
                <a:latin typeface="Trebuchet MS"/>
                <a:cs typeface="Trebuchet MS"/>
              </a:rPr>
              <a:t>к</a:t>
            </a:r>
            <a:r>
              <a:rPr dirty="0" baseline="6172" sz="1350" spc="-855">
                <a:solidFill>
                  <a:srgbClr val="004B8C"/>
                </a:solidFill>
                <a:latin typeface="Arial Black"/>
                <a:cs typeface="Arial Black"/>
              </a:rPr>
              <a:t>а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ц</a:t>
            </a:r>
            <a:r>
              <a:rPr dirty="0" sz="800" spc="-409">
                <a:solidFill>
                  <a:srgbClr val="097AB6"/>
                </a:solidFill>
                <a:latin typeface="Trebuchet MS"/>
                <a:cs typeface="Trebuchet MS"/>
              </a:rPr>
              <a:t>и</a:t>
            </a:r>
            <a:r>
              <a:rPr dirty="0" baseline="6172" sz="1350" spc="-112">
                <a:solidFill>
                  <a:srgbClr val="004B8C"/>
                </a:solidFill>
                <a:latin typeface="Arial Black"/>
                <a:cs typeface="Arial Black"/>
              </a:rPr>
              <a:t>а</a:t>
            </a:r>
            <a:r>
              <a:rPr dirty="0" sz="800" spc="-340">
                <a:solidFill>
                  <a:srgbClr val="097AB6"/>
                </a:solidFill>
                <a:latin typeface="Trebuchet MS"/>
                <a:cs typeface="Trebuchet MS"/>
              </a:rPr>
              <a:t>о</a:t>
            </a:r>
            <a:r>
              <a:rPr dirty="0" baseline="6172" sz="1350" spc="-225">
                <a:solidFill>
                  <a:srgbClr val="004B8C"/>
                </a:solidFill>
                <a:latin typeface="Arial Black"/>
                <a:cs typeface="Arial Black"/>
              </a:rPr>
              <a:t>в</a:t>
            </a:r>
            <a:r>
              <a:rPr dirty="0" sz="800" spc="-285">
                <a:solidFill>
                  <a:srgbClr val="097AB6"/>
                </a:solidFill>
                <a:latin typeface="Trebuchet MS"/>
                <a:cs typeface="Trebuchet MS"/>
              </a:rPr>
              <a:t>н</a:t>
            </a:r>
            <a:r>
              <a:rPr dirty="0" baseline="6172" sz="1350" spc="-397">
                <a:solidFill>
                  <a:srgbClr val="004B8C"/>
                </a:solidFill>
                <a:latin typeface="Arial Black"/>
                <a:cs typeface="Arial Black"/>
              </a:rPr>
              <a:t>к</a:t>
            </a:r>
            <a:r>
              <a:rPr dirty="0" sz="800" spc="-120">
                <a:solidFill>
                  <a:srgbClr val="097AB6"/>
                </a:solidFill>
                <a:latin typeface="Trebuchet MS"/>
                <a:cs typeface="Trebuchet MS"/>
              </a:rPr>
              <a:t>е</a:t>
            </a:r>
            <a:r>
              <a:rPr dirty="0" baseline="6172" sz="1350" spc="-487">
                <a:solidFill>
                  <a:srgbClr val="004B8C"/>
                </a:solidFill>
                <a:latin typeface="Arial Black"/>
                <a:cs typeface="Arial Black"/>
              </a:rPr>
              <a:t>т</a:t>
            </a:r>
            <a:r>
              <a:rPr dirty="0" sz="800" spc="-105">
                <a:solidFill>
                  <a:srgbClr val="097AB6"/>
                </a:solidFill>
                <a:latin typeface="Trebuchet MS"/>
                <a:cs typeface="Trebuchet MS"/>
              </a:rPr>
              <a:t>р</a:t>
            </a:r>
            <a:r>
              <a:rPr dirty="0" baseline="6172" sz="1350" spc="-630">
                <a:solidFill>
                  <a:srgbClr val="004B8C"/>
                </a:solidFill>
                <a:latin typeface="Arial Black"/>
                <a:cs typeface="Arial Black"/>
              </a:rPr>
              <a:t>ь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н</a:t>
            </a:r>
            <a:r>
              <a:rPr dirty="0" sz="800" spc="-275">
                <a:solidFill>
                  <a:srgbClr val="097AB6"/>
                </a:solidFill>
                <a:latin typeface="Trebuchet MS"/>
                <a:cs typeface="Trebuchet MS"/>
              </a:rPr>
              <a:t>о</a:t>
            </a:r>
            <a:r>
              <a:rPr dirty="0" baseline="6172" sz="1350" spc="-397">
                <a:solidFill>
                  <a:srgbClr val="004B8C"/>
                </a:solidFill>
                <a:latin typeface="Arial Black"/>
                <a:cs typeface="Arial Black"/>
              </a:rPr>
              <a:t>л</a:t>
            </a:r>
            <a:r>
              <a:rPr dirty="0" sz="800" spc="-180">
                <a:solidFill>
                  <a:srgbClr val="097AB6"/>
                </a:solidFill>
                <a:latin typeface="Trebuchet MS"/>
                <a:cs typeface="Trebuchet MS"/>
              </a:rPr>
              <a:t>е</a:t>
            </a:r>
            <a:r>
              <a:rPr dirty="0" baseline="6172" sz="1350" spc="-300">
                <a:solidFill>
                  <a:srgbClr val="004B8C"/>
                </a:solidFill>
                <a:latin typeface="Arial Black"/>
                <a:cs typeface="Arial Black"/>
              </a:rPr>
              <a:t>к</a:t>
            </a:r>
            <a:r>
              <a:rPr dirty="0" sz="800" spc="-200">
                <a:solidFill>
                  <a:srgbClr val="097AB6"/>
                </a:solidFill>
                <a:latin typeface="Trebuchet MS"/>
                <a:cs typeface="Trebuchet MS"/>
              </a:rPr>
              <a:t>о</a:t>
            </a:r>
            <a:r>
              <a:rPr dirty="0" baseline="6172" sz="1350" spc="-547">
                <a:solidFill>
                  <a:srgbClr val="004B8C"/>
                </a:solidFill>
                <a:latin typeface="Arial Black"/>
                <a:cs typeface="Arial Black"/>
              </a:rPr>
              <a:t>ц</a:t>
            </a:r>
            <a:r>
              <a:rPr dirty="0" sz="800" spc="-75">
                <a:solidFill>
                  <a:srgbClr val="097AB6"/>
                </a:solidFill>
                <a:latin typeface="Trebuchet MS"/>
                <a:cs typeface="Trebuchet MS"/>
              </a:rPr>
              <a:t>6</a:t>
            </a:r>
            <a:r>
              <a:rPr dirty="0" baseline="6172" sz="1350" spc="-712">
                <a:solidFill>
                  <a:srgbClr val="004B8C"/>
                </a:solidFill>
                <a:latin typeface="Arial Black"/>
                <a:cs typeface="Arial Black"/>
              </a:rPr>
              <a:t>е</a:t>
            </a:r>
            <a:r>
              <a:rPr dirty="0" sz="800" spc="-229">
                <a:solidFill>
                  <a:srgbClr val="097AB6"/>
                </a:solidFill>
                <a:latin typeface="Trebuchet MS"/>
                <a:cs typeface="Trebuchet MS"/>
              </a:rPr>
              <a:t>щ</a:t>
            </a:r>
            <a:r>
              <a:rPr dirty="0" baseline="6172" sz="1350" spc="-390">
                <a:solidFill>
                  <a:srgbClr val="004B8C"/>
                </a:solidFill>
                <a:latin typeface="Arial Black"/>
                <a:cs typeface="Arial Black"/>
              </a:rPr>
              <a:t>в</a:t>
            </a:r>
            <a:r>
              <a:rPr dirty="0" sz="800" spc="-145">
                <a:solidFill>
                  <a:srgbClr val="097AB6"/>
                </a:solidFill>
                <a:latin typeface="Trebuchet MS"/>
                <a:cs typeface="Trebuchet MS"/>
              </a:rPr>
              <a:t>е</a:t>
            </a:r>
            <a:r>
              <a:rPr dirty="0" baseline="6172" sz="1350" spc="-622">
                <a:solidFill>
                  <a:srgbClr val="004B8C"/>
                </a:solidFill>
                <a:latin typeface="Arial Black"/>
                <a:cs typeface="Arial Black"/>
              </a:rPr>
              <a:t>о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с</a:t>
            </a:r>
            <a:r>
              <a:rPr dirty="0" sz="800" spc="-335">
                <a:solidFill>
                  <a:srgbClr val="097AB6"/>
                </a:solidFill>
                <a:latin typeface="Trebuchet MS"/>
                <a:cs typeface="Trebuchet MS"/>
              </a:rPr>
              <a:t>т</a:t>
            </a:r>
            <a:r>
              <a:rPr dirty="0" baseline="6172" sz="1350" spc="-367">
                <a:solidFill>
                  <a:srgbClr val="004B8C"/>
                </a:solidFill>
                <a:latin typeface="Arial Black"/>
                <a:cs typeface="Arial Black"/>
              </a:rPr>
              <a:t>к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в</a:t>
            </a:r>
            <a:r>
              <a:rPr dirty="0" sz="800" spc="-350">
                <a:solidFill>
                  <a:srgbClr val="097AB6"/>
                </a:solidFill>
                <a:latin typeface="Trebuchet MS"/>
                <a:cs typeface="Trebuchet MS"/>
              </a:rPr>
              <a:t>о</a:t>
            </a:r>
            <a:r>
              <a:rPr dirty="0" baseline="6172" sz="1350" spc="15">
                <a:solidFill>
                  <a:srgbClr val="004B8C"/>
                </a:solidFill>
                <a:latin typeface="Arial Black"/>
                <a:cs typeface="Arial Black"/>
              </a:rPr>
              <a:t>с</a:t>
            </a:r>
            <a:r>
              <a:rPr dirty="0" baseline="6172" sz="1350" spc="-644">
                <a:solidFill>
                  <a:srgbClr val="004B8C"/>
                </a:solidFill>
                <a:latin typeface="Arial Black"/>
                <a:cs typeface="Arial Black"/>
              </a:rPr>
              <a:t>ч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"</a:t>
            </a:r>
            <a:r>
              <a:rPr dirty="0" sz="800" spc="-315">
                <a:solidFill>
                  <a:srgbClr val="097AB6"/>
                </a:solidFill>
                <a:latin typeface="Trebuchet MS"/>
                <a:cs typeface="Trebuchet MS"/>
              </a:rPr>
              <a:t>Е</a:t>
            </a:r>
            <a:r>
              <a:rPr dirty="0" baseline="6172" sz="1350" spc="-315">
                <a:solidFill>
                  <a:srgbClr val="004B8C"/>
                </a:solidFill>
                <a:latin typeface="Arial Black"/>
                <a:cs typeface="Arial Black"/>
              </a:rPr>
              <a:t>е</a:t>
            </a:r>
            <a:r>
              <a:rPr dirty="0" sz="800" spc="-250">
                <a:solidFill>
                  <a:srgbClr val="097AB6"/>
                </a:solidFill>
                <a:latin typeface="Trebuchet MS"/>
                <a:cs typeface="Trebuchet MS"/>
              </a:rPr>
              <a:t>д</a:t>
            </a:r>
            <a:r>
              <a:rPr dirty="0" baseline="6172" sz="1350" spc="-307">
                <a:solidFill>
                  <a:srgbClr val="004B8C"/>
                </a:solidFill>
                <a:latin typeface="Arial Black"/>
                <a:cs typeface="Arial Black"/>
              </a:rPr>
              <a:t>т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иный</a:t>
            </a:r>
            <a:r>
              <a:rPr dirty="0" sz="800" spc="45">
                <a:solidFill>
                  <a:srgbClr val="097AB6"/>
                </a:solidFill>
                <a:latin typeface="Trebuchet MS"/>
                <a:cs typeface="Trebuchet MS"/>
              </a:rPr>
              <a:t> инфорmационно-</a:t>
            </a:r>
            <a:r>
              <a:rPr dirty="0" sz="800" spc="30">
                <a:solidFill>
                  <a:srgbClr val="097AB6"/>
                </a:solidFill>
                <a:latin typeface="Trebuchet MS"/>
                <a:cs typeface="Trebuchet MS"/>
              </a:rPr>
              <a:t>расчетный</a:t>
            </a:r>
            <a:r>
              <a:rPr dirty="0" sz="800" spc="14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097AB6"/>
                </a:solidFill>
                <a:latin typeface="Trebuchet MS"/>
                <a:cs typeface="Trebuchet MS"/>
              </a:rPr>
              <a:t>центр Ленинградской</a:t>
            </a:r>
            <a:r>
              <a:rPr dirty="0" sz="800" spc="9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о6ласти"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1824164" y="6430784"/>
            <a:ext cx="914400" cy="6985"/>
          </a:xfrm>
          <a:custGeom>
            <a:avLst/>
            <a:gdLst/>
            <a:ahLst/>
            <a:cxnLst/>
            <a:rect l="l" t="t" r="r" b="b"/>
            <a:pathLst>
              <a:path w="914400" h="6985">
                <a:moveTo>
                  <a:pt x="157937" y="0"/>
                </a:moveTo>
                <a:lnTo>
                  <a:pt x="0" y="0"/>
                </a:lnTo>
                <a:lnTo>
                  <a:pt x="0" y="6578"/>
                </a:lnTo>
                <a:lnTo>
                  <a:pt x="157937" y="6578"/>
                </a:lnTo>
                <a:lnTo>
                  <a:pt x="157937" y="0"/>
                </a:lnTo>
                <a:close/>
              </a:path>
              <a:path w="914400" h="6985">
                <a:moveTo>
                  <a:pt x="364756" y="0"/>
                </a:moveTo>
                <a:lnTo>
                  <a:pt x="187731" y="0"/>
                </a:lnTo>
                <a:lnTo>
                  <a:pt x="187731" y="6578"/>
                </a:lnTo>
                <a:lnTo>
                  <a:pt x="364756" y="6578"/>
                </a:lnTo>
                <a:lnTo>
                  <a:pt x="364756" y="0"/>
                </a:lnTo>
                <a:close/>
              </a:path>
              <a:path w="914400" h="6985">
                <a:moveTo>
                  <a:pt x="914285" y="0"/>
                </a:moveTo>
                <a:lnTo>
                  <a:pt x="394563" y="0"/>
                </a:lnTo>
                <a:lnTo>
                  <a:pt x="394563" y="6578"/>
                </a:lnTo>
                <a:lnTo>
                  <a:pt x="914285" y="6578"/>
                </a:lnTo>
                <a:lnTo>
                  <a:pt x="914285" y="0"/>
                </a:lnTo>
                <a:close/>
              </a:path>
            </a:pathLst>
          </a:custGeom>
          <a:solidFill>
            <a:srgbClr val="097A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1814552" y="6077463"/>
            <a:ext cx="940435" cy="38100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530"/>
              </a:spcBef>
            </a:pP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Техподдершка: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800" spc="-60">
                <a:solidFill>
                  <a:srgbClr val="097AB6"/>
                </a:solidFill>
                <a:latin typeface="Arial Black"/>
                <a:cs typeface="Arial Black"/>
              </a:rPr>
              <a:t>+7</a:t>
            </a:r>
            <a:r>
              <a:rPr dirty="0" sz="800" spc="-15">
                <a:solidFill>
                  <a:srgbClr val="097AB6"/>
                </a:solidFill>
                <a:latin typeface="Arial Black"/>
                <a:cs typeface="Arial Black"/>
              </a:rPr>
              <a:t> </a:t>
            </a:r>
            <a:r>
              <a:rPr dirty="0" sz="800" spc="-60">
                <a:solidFill>
                  <a:srgbClr val="097AB6"/>
                </a:solidFill>
                <a:latin typeface="Arial Black"/>
                <a:cs typeface="Arial Black"/>
              </a:rPr>
              <a:t>(812)</a:t>
            </a:r>
            <a:r>
              <a:rPr dirty="0" sz="800" spc="-10">
                <a:solidFill>
                  <a:srgbClr val="097AB6"/>
                </a:solidFill>
                <a:latin typeface="Arial Black"/>
                <a:cs typeface="Arial Black"/>
              </a:rPr>
              <a:t> </a:t>
            </a:r>
            <a:r>
              <a:rPr dirty="0" sz="800" spc="-60">
                <a:solidFill>
                  <a:srgbClr val="097AB6"/>
                </a:solidFill>
                <a:latin typeface="Arial Black"/>
                <a:cs typeface="Arial Black"/>
              </a:rPr>
              <a:t>630-</a:t>
            </a:r>
            <a:r>
              <a:rPr dirty="0" sz="800" spc="-55">
                <a:solidFill>
                  <a:srgbClr val="097AB6"/>
                </a:solidFill>
                <a:latin typeface="Arial Black"/>
                <a:cs typeface="Arial Black"/>
              </a:rPr>
              <a:t>20-</a:t>
            </a:r>
            <a:r>
              <a:rPr dirty="0" sz="800" spc="-35">
                <a:solidFill>
                  <a:srgbClr val="097AB6"/>
                </a:solidFill>
                <a:latin typeface="Arial Black"/>
                <a:cs typeface="Arial Black"/>
              </a:rPr>
              <a:t>10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449372" y="3910717"/>
            <a:ext cx="1490345" cy="7334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86409" marR="114935">
              <a:lnSpc>
                <a:spcPts val="1290"/>
              </a:lnSpc>
              <a:spcBef>
                <a:spcPts val="75"/>
              </a:spcBef>
            </a:pPr>
            <a:r>
              <a:rPr dirty="0" sz="1000" spc="-110">
                <a:solidFill>
                  <a:srgbClr val="FFFFFF"/>
                </a:solidFill>
                <a:latin typeface="Arial Black"/>
                <a:cs typeface="Arial Black"/>
              </a:rPr>
              <a:t>V</a:t>
            </a:r>
            <a:r>
              <a:rPr dirty="0" sz="100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90">
                <a:solidFill>
                  <a:srgbClr val="FFFFFF"/>
                </a:solidFill>
                <a:latin typeface="Arial Black"/>
                <a:cs typeface="Arial Black"/>
              </a:rPr>
              <a:t>Bас</a:t>
            </a:r>
            <a:r>
              <a:rPr dirty="0" sz="1000" spc="-5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 Black"/>
                <a:cs typeface="Arial Black"/>
              </a:rPr>
              <a:t>не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прквязан</a:t>
            </a:r>
            <a:r>
              <a:rPr dirty="0" sz="1000" spc="-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 Black"/>
                <a:cs typeface="Arial Black"/>
              </a:rPr>
              <a:t>нк</a:t>
            </a:r>
            <a:endParaRPr sz="1000">
              <a:latin typeface="Arial Black"/>
              <a:cs typeface="Arial Black"/>
            </a:endParaRPr>
          </a:p>
          <a:p>
            <a:pPr marL="79375">
              <a:lnSpc>
                <a:spcPts val="1390"/>
              </a:lnSpc>
              <a:tabLst>
                <a:tab pos="486409" algn="l"/>
              </a:tabLst>
            </a:pPr>
            <a:r>
              <a:rPr dirty="0" baseline="11111" sz="2625" spc="-75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r>
              <a:rPr dirty="0" baseline="11111" sz="2625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1000">
                <a:solidFill>
                  <a:srgbClr val="FFFFFF"/>
                </a:solidFill>
                <a:latin typeface="Arial Black"/>
                <a:cs typeface="Arial Black"/>
              </a:rPr>
              <a:t>одкн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лкцевок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r>
              <a:rPr dirty="0" sz="900">
                <a:solidFill>
                  <a:srgbClr val="004B8C"/>
                </a:solidFill>
                <a:latin typeface="Arial Black"/>
                <a:cs typeface="Arial Black"/>
              </a:rPr>
              <a:t>Доаавкт</a:t>
            </a:r>
            <a:r>
              <a:rPr dirty="0" sz="900" spc="-955">
                <a:solidFill>
                  <a:srgbClr val="004B8C"/>
                </a:solidFill>
                <a:latin typeface="Arial Black"/>
                <a:cs typeface="Arial Black"/>
              </a:rPr>
              <a:t>ь</a:t>
            </a:r>
            <a:r>
              <a:rPr dirty="0" baseline="27777" sz="1500" spc="-15">
                <a:solidFill>
                  <a:srgbClr val="FFFFFF"/>
                </a:solidFill>
                <a:latin typeface="Arial Black"/>
                <a:cs typeface="Arial Black"/>
              </a:rPr>
              <a:t>сче</a:t>
            </a:r>
            <a:r>
              <a:rPr dirty="0" baseline="27777" sz="1500" spc="-1897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dirty="0" sz="900" spc="-5">
                <a:solidFill>
                  <a:srgbClr val="004B8C"/>
                </a:solidFill>
                <a:latin typeface="Arial Black"/>
                <a:cs typeface="Arial Black"/>
              </a:rPr>
              <a:t>лкцево</a:t>
            </a:r>
            <a:r>
              <a:rPr dirty="0" sz="900">
                <a:solidFill>
                  <a:srgbClr val="004B8C"/>
                </a:solidFill>
                <a:latin typeface="Arial Black"/>
                <a:cs typeface="Arial Black"/>
              </a:rPr>
              <a:t>к</a:t>
            </a:r>
            <a:r>
              <a:rPr dirty="0" sz="900" spc="20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900" spc="-325">
                <a:solidFill>
                  <a:srgbClr val="004B8C"/>
                </a:solidFill>
                <a:latin typeface="Arial Black"/>
                <a:cs typeface="Arial Black"/>
              </a:rPr>
              <a:t>счет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1237713" y="3747871"/>
            <a:ext cx="2093595" cy="1388110"/>
            <a:chOff x="1237713" y="3747871"/>
            <a:chExt cx="2093595" cy="1388110"/>
          </a:xfrm>
        </p:grpSpPr>
        <p:pic>
          <p:nvPicPr>
            <p:cNvPr id="71" name="object 7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7713" y="3747871"/>
              <a:ext cx="290558" cy="342047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0620" y="3747871"/>
              <a:ext cx="290558" cy="34204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0620" y="4740892"/>
              <a:ext cx="290558" cy="39452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713" y="4740892"/>
              <a:ext cx="290558" cy="394525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264064" y="58506"/>
            <a:ext cx="4215130" cy="7070725"/>
            <a:chOff x="264064" y="58506"/>
            <a:chExt cx="4215130" cy="7070725"/>
          </a:xfrm>
        </p:grpSpPr>
        <p:sp>
          <p:nvSpPr>
            <p:cNvPr id="76" name="object 76" descr=""/>
            <p:cNvSpPr/>
            <p:nvPr/>
          </p:nvSpPr>
          <p:spPr>
            <a:xfrm>
              <a:off x="1237713" y="3747871"/>
              <a:ext cx="2093595" cy="2750820"/>
            </a:xfrm>
            <a:custGeom>
              <a:avLst/>
              <a:gdLst/>
              <a:ahLst/>
              <a:cxnLst/>
              <a:rect l="l" t="t" r="r" b="b"/>
              <a:pathLst>
                <a:path w="2093595" h="2750820">
                  <a:moveTo>
                    <a:pt x="2093465" y="0"/>
                  </a:moveTo>
                  <a:lnTo>
                    <a:pt x="0" y="0"/>
                  </a:lnTo>
                  <a:lnTo>
                    <a:pt x="0" y="2345831"/>
                  </a:lnTo>
                  <a:lnTo>
                    <a:pt x="2720" y="2392990"/>
                  </a:lnTo>
                  <a:lnTo>
                    <a:pt x="10679" y="2438551"/>
                  </a:lnTo>
                  <a:lnTo>
                    <a:pt x="23573" y="2482210"/>
                  </a:lnTo>
                  <a:lnTo>
                    <a:pt x="41100" y="2523665"/>
                  </a:lnTo>
                  <a:lnTo>
                    <a:pt x="62955" y="2562612"/>
                  </a:lnTo>
                  <a:lnTo>
                    <a:pt x="88834" y="2598747"/>
                  </a:lnTo>
                  <a:lnTo>
                    <a:pt x="118436" y="2631767"/>
                  </a:lnTo>
                  <a:lnTo>
                    <a:pt x="151456" y="2661368"/>
                  </a:lnTo>
                  <a:lnTo>
                    <a:pt x="187591" y="2687248"/>
                  </a:lnTo>
                  <a:lnTo>
                    <a:pt x="226538" y="2709103"/>
                  </a:lnTo>
                  <a:lnTo>
                    <a:pt x="267993" y="2726630"/>
                  </a:lnTo>
                  <a:lnTo>
                    <a:pt x="311652" y="2739524"/>
                  </a:lnTo>
                  <a:lnTo>
                    <a:pt x="357213" y="2747483"/>
                  </a:lnTo>
                  <a:lnTo>
                    <a:pt x="404372" y="2750203"/>
                  </a:lnTo>
                  <a:lnTo>
                    <a:pt x="1689092" y="2750203"/>
                  </a:lnTo>
                  <a:lnTo>
                    <a:pt x="1736253" y="2747483"/>
                  </a:lnTo>
                  <a:lnTo>
                    <a:pt x="1781815" y="2739524"/>
                  </a:lnTo>
                  <a:lnTo>
                    <a:pt x="1825476" y="2726630"/>
                  </a:lnTo>
                  <a:lnTo>
                    <a:pt x="1866931" y="2709103"/>
                  </a:lnTo>
                  <a:lnTo>
                    <a:pt x="1905877" y="2687248"/>
                  </a:lnTo>
                  <a:lnTo>
                    <a:pt x="1942012" y="2661368"/>
                  </a:lnTo>
                  <a:lnTo>
                    <a:pt x="1975032" y="2631767"/>
                  </a:lnTo>
                  <a:lnTo>
                    <a:pt x="2004633" y="2598747"/>
                  </a:lnTo>
                  <a:lnTo>
                    <a:pt x="2030512" y="2562612"/>
                  </a:lnTo>
                  <a:lnTo>
                    <a:pt x="2052367" y="2523665"/>
                  </a:lnTo>
                  <a:lnTo>
                    <a:pt x="2069892" y="2482210"/>
                  </a:lnTo>
                  <a:lnTo>
                    <a:pt x="2082786" y="2438551"/>
                  </a:lnTo>
                  <a:lnTo>
                    <a:pt x="2090745" y="2392990"/>
                  </a:lnTo>
                  <a:lnTo>
                    <a:pt x="2093465" y="2345831"/>
                  </a:lnTo>
                  <a:lnTo>
                    <a:pt x="2093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585353" y="4438481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 h="0">
                  <a:moveTo>
                    <a:pt x="0" y="0"/>
                  </a:moveTo>
                  <a:lnTo>
                    <a:pt x="603057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1592" y="4329176"/>
              <a:ext cx="135806" cy="21864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064" y="58506"/>
              <a:ext cx="4215001" cy="7070384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/>
          <p:nvPr/>
        </p:nvSpPr>
        <p:spPr>
          <a:xfrm>
            <a:off x="1111370" y="4699598"/>
            <a:ext cx="2068195" cy="224154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300" spc="-30">
                <a:solidFill>
                  <a:srgbClr val="004B8C"/>
                </a:solidFill>
                <a:latin typeface="Arial Black"/>
                <a:cs typeface="Arial Black"/>
              </a:rPr>
              <a:t>Доаавкть</a:t>
            </a:r>
            <a:r>
              <a:rPr dirty="0" sz="1300" spc="-60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1300" spc="-20">
                <a:solidFill>
                  <a:srgbClr val="004B8C"/>
                </a:solidFill>
                <a:latin typeface="Arial Black"/>
                <a:cs typeface="Arial Black"/>
              </a:rPr>
              <a:t>лкцевок</a:t>
            </a:r>
            <a:r>
              <a:rPr dirty="0" sz="1300" spc="-55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1300" spc="-60">
                <a:solidFill>
                  <a:srgbClr val="004B8C"/>
                </a:solidFill>
                <a:latin typeface="Arial Black"/>
                <a:cs typeface="Arial Black"/>
              </a:rPr>
              <a:t>счет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0" y="2076855"/>
            <a:ext cx="10693400" cy="5052060"/>
            <a:chOff x="0" y="2076855"/>
            <a:chExt cx="10693400" cy="5052060"/>
          </a:xfrm>
        </p:grpSpPr>
        <p:sp>
          <p:nvSpPr>
            <p:cNvPr id="82" name="object 82" descr=""/>
            <p:cNvSpPr/>
            <p:nvPr/>
          </p:nvSpPr>
          <p:spPr>
            <a:xfrm>
              <a:off x="949801" y="3790021"/>
              <a:ext cx="2635885" cy="1450340"/>
            </a:xfrm>
            <a:custGeom>
              <a:avLst/>
              <a:gdLst/>
              <a:ahLst/>
              <a:cxnLst/>
              <a:rect l="l" t="t" r="r" b="b"/>
              <a:pathLst>
                <a:path w="2635885" h="1450339">
                  <a:moveTo>
                    <a:pt x="2635543" y="0"/>
                  </a:moveTo>
                  <a:lnTo>
                    <a:pt x="0" y="0"/>
                  </a:lnTo>
                  <a:lnTo>
                    <a:pt x="0" y="1450219"/>
                  </a:lnTo>
                  <a:lnTo>
                    <a:pt x="2635543" y="1450219"/>
                  </a:lnTo>
                  <a:lnTo>
                    <a:pt x="2635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49810" y="3790030"/>
              <a:ext cx="2635885" cy="1450340"/>
            </a:xfrm>
            <a:custGeom>
              <a:avLst/>
              <a:gdLst/>
              <a:ahLst/>
              <a:cxnLst/>
              <a:rect l="l" t="t" r="r" b="b"/>
              <a:pathLst>
                <a:path w="2635885" h="1450339">
                  <a:moveTo>
                    <a:pt x="2635543" y="1450210"/>
                  </a:moveTo>
                  <a:lnTo>
                    <a:pt x="0" y="1450210"/>
                  </a:lnTo>
                  <a:lnTo>
                    <a:pt x="0" y="0"/>
                  </a:lnTo>
                  <a:lnTo>
                    <a:pt x="2635543" y="0"/>
                  </a:lnTo>
                  <a:lnTo>
                    <a:pt x="2635543" y="1450210"/>
                  </a:lnTo>
                  <a:close/>
                </a:path>
              </a:pathLst>
            </a:custGeom>
            <a:ln w="10595">
              <a:solidFill>
                <a:srgbClr val="A2C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893248" y="2082152"/>
              <a:ext cx="3175635" cy="3876675"/>
            </a:xfrm>
            <a:custGeom>
              <a:avLst/>
              <a:gdLst/>
              <a:ahLst/>
              <a:cxnLst/>
              <a:rect l="l" t="t" r="r" b="b"/>
              <a:pathLst>
                <a:path w="3175634" h="3876675">
                  <a:moveTo>
                    <a:pt x="2581416" y="3876197"/>
                  </a:moveTo>
                  <a:lnTo>
                    <a:pt x="0" y="3429033"/>
                  </a:lnTo>
                  <a:lnTo>
                    <a:pt x="593994" y="0"/>
                  </a:lnTo>
                  <a:lnTo>
                    <a:pt x="3175411" y="447155"/>
                  </a:lnTo>
                  <a:lnTo>
                    <a:pt x="2581416" y="3876197"/>
                  </a:lnTo>
                  <a:close/>
                </a:path>
              </a:pathLst>
            </a:custGeom>
            <a:ln w="10595">
              <a:solidFill>
                <a:srgbClr val="A2CB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93063" y="2166604"/>
              <a:ext cx="3550225" cy="4962286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5864368" y="2851118"/>
              <a:ext cx="2692400" cy="2870200"/>
            </a:xfrm>
            <a:custGeom>
              <a:avLst/>
              <a:gdLst/>
              <a:ahLst/>
              <a:cxnLst/>
              <a:rect l="l" t="t" r="r" b="b"/>
              <a:pathLst>
                <a:path w="2692400" h="2870200">
                  <a:moveTo>
                    <a:pt x="2605860" y="0"/>
                  </a:moveTo>
                  <a:lnTo>
                    <a:pt x="2618670" y="49886"/>
                  </a:lnTo>
                  <a:lnTo>
                    <a:pt x="2630431" y="99817"/>
                  </a:lnTo>
                  <a:lnTo>
                    <a:pt x="2641149" y="149779"/>
                  </a:lnTo>
                  <a:lnTo>
                    <a:pt x="2650828" y="199754"/>
                  </a:lnTo>
                  <a:lnTo>
                    <a:pt x="2659474" y="249729"/>
                  </a:lnTo>
                  <a:lnTo>
                    <a:pt x="2667092" y="299687"/>
                  </a:lnTo>
                  <a:lnTo>
                    <a:pt x="2673688" y="349614"/>
                  </a:lnTo>
                  <a:lnTo>
                    <a:pt x="2679267" y="399492"/>
                  </a:lnTo>
                  <a:lnTo>
                    <a:pt x="2683835" y="449308"/>
                  </a:lnTo>
                  <a:lnTo>
                    <a:pt x="2687396" y="499045"/>
                  </a:lnTo>
                  <a:lnTo>
                    <a:pt x="2689957" y="548688"/>
                  </a:lnTo>
                  <a:lnTo>
                    <a:pt x="2691523" y="598221"/>
                  </a:lnTo>
                  <a:lnTo>
                    <a:pt x="2692098" y="647629"/>
                  </a:lnTo>
                  <a:lnTo>
                    <a:pt x="2691690" y="696897"/>
                  </a:lnTo>
                  <a:lnTo>
                    <a:pt x="2690301" y="746009"/>
                  </a:lnTo>
                  <a:lnTo>
                    <a:pt x="2687940" y="794949"/>
                  </a:lnTo>
                  <a:lnTo>
                    <a:pt x="2684609" y="843702"/>
                  </a:lnTo>
                  <a:lnTo>
                    <a:pt x="2680316" y="892253"/>
                  </a:lnTo>
                  <a:lnTo>
                    <a:pt x="2675065" y="940585"/>
                  </a:lnTo>
                  <a:lnTo>
                    <a:pt x="2668862" y="988684"/>
                  </a:lnTo>
                  <a:lnTo>
                    <a:pt x="2661712" y="1036534"/>
                  </a:lnTo>
                  <a:lnTo>
                    <a:pt x="2653621" y="1084120"/>
                  </a:lnTo>
                  <a:lnTo>
                    <a:pt x="2644593" y="1131425"/>
                  </a:lnTo>
                  <a:lnTo>
                    <a:pt x="2634635" y="1178435"/>
                  </a:lnTo>
                  <a:lnTo>
                    <a:pt x="2623752" y="1225134"/>
                  </a:lnTo>
                  <a:lnTo>
                    <a:pt x="2611949" y="1271506"/>
                  </a:lnTo>
                  <a:lnTo>
                    <a:pt x="2599231" y="1317536"/>
                  </a:lnTo>
                  <a:lnTo>
                    <a:pt x="2585604" y="1363209"/>
                  </a:lnTo>
                  <a:lnTo>
                    <a:pt x="2571073" y="1408509"/>
                  </a:lnTo>
                  <a:lnTo>
                    <a:pt x="2555644" y="1453420"/>
                  </a:lnTo>
                  <a:lnTo>
                    <a:pt x="2539322" y="1497927"/>
                  </a:lnTo>
                  <a:lnTo>
                    <a:pt x="2522113" y="1542015"/>
                  </a:lnTo>
                  <a:lnTo>
                    <a:pt x="2504021" y="1585667"/>
                  </a:lnTo>
                  <a:lnTo>
                    <a:pt x="2485052" y="1628869"/>
                  </a:lnTo>
                  <a:lnTo>
                    <a:pt x="2465212" y="1671606"/>
                  </a:lnTo>
                  <a:lnTo>
                    <a:pt x="2444506" y="1713860"/>
                  </a:lnTo>
                  <a:lnTo>
                    <a:pt x="2422940" y="1755618"/>
                  </a:lnTo>
                  <a:lnTo>
                    <a:pt x="2400518" y="1796863"/>
                  </a:lnTo>
                  <a:lnTo>
                    <a:pt x="2377246" y="1837580"/>
                  </a:lnTo>
                  <a:lnTo>
                    <a:pt x="2353130" y="1877754"/>
                  </a:lnTo>
                  <a:lnTo>
                    <a:pt x="2328174" y="1917368"/>
                  </a:lnTo>
                  <a:lnTo>
                    <a:pt x="2302385" y="1956408"/>
                  </a:lnTo>
                  <a:lnTo>
                    <a:pt x="2275768" y="1994858"/>
                  </a:lnTo>
                  <a:lnTo>
                    <a:pt x="2248328" y="2032703"/>
                  </a:lnTo>
                  <a:lnTo>
                    <a:pt x="2220070" y="2069927"/>
                  </a:lnTo>
                  <a:lnTo>
                    <a:pt x="2191000" y="2106514"/>
                  </a:lnTo>
                  <a:lnTo>
                    <a:pt x="2161123" y="2142449"/>
                  </a:lnTo>
                  <a:lnTo>
                    <a:pt x="2130445" y="2177717"/>
                  </a:lnTo>
                  <a:lnTo>
                    <a:pt x="2098971" y="2212301"/>
                  </a:lnTo>
                  <a:lnTo>
                    <a:pt x="2066707" y="2246188"/>
                  </a:lnTo>
                  <a:lnTo>
                    <a:pt x="2033657" y="2279360"/>
                  </a:lnTo>
                  <a:lnTo>
                    <a:pt x="1999827" y="2311803"/>
                  </a:lnTo>
                  <a:lnTo>
                    <a:pt x="1965223" y="2343500"/>
                  </a:lnTo>
                  <a:lnTo>
                    <a:pt x="1929849" y="2374438"/>
                  </a:lnTo>
                  <a:lnTo>
                    <a:pt x="1893713" y="2404599"/>
                  </a:lnTo>
                  <a:lnTo>
                    <a:pt x="1856817" y="2433969"/>
                  </a:lnTo>
                  <a:lnTo>
                    <a:pt x="1819169" y="2462532"/>
                  </a:lnTo>
                  <a:lnTo>
                    <a:pt x="1762998" y="2502655"/>
                  </a:lnTo>
                  <a:lnTo>
                    <a:pt x="1706454" y="2540204"/>
                  </a:lnTo>
                  <a:lnTo>
                    <a:pt x="1649610" y="2575255"/>
                  </a:lnTo>
                  <a:lnTo>
                    <a:pt x="1592537" y="2607886"/>
                  </a:lnTo>
                  <a:lnTo>
                    <a:pt x="1535310" y="2638172"/>
                  </a:lnTo>
                  <a:lnTo>
                    <a:pt x="1478001" y="2666189"/>
                  </a:lnTo>
                  <a:lnTo>
                    <a:pt x="1420682" y="2692015"/>
                  </a:lnTo>
                  <a:lnTo>
                    <a:pt x="1363426" y="2715726"/>
                  </a:lnTo>
                  <a:lnTo>
                    <a:pt x="1306307" y="2737397"/>
                  </a:lnTo>
                  <a:lnTo>
                    <a:pt x="1249396" y="2757106"/>
                  </a:lnTo>
                  <a:lnTo>
                    <a:pt x="1192767" y="2774928"/>
                  </a:lnTo>
                  <a:lnTo>
                    <a:pt x="1136493" y="2790940"/>
                  </a:lnTo>
                  <a:lnTo>
                    <a:pt x="1080645" y="2805219"/>
                  </a:lnTo>
                  <a:lnTo>
                    <a:pt x="1025297" y="2817841"/>
                  </a:lnTo>
                  <a:lnTo>
                    <a:pt x="970522" y="2828882"/>
                  </a:lnTo>
                  <a:lnTo>
                    <a:pt x="916391" y="2838418"/>
                  </a:lnTo>
                  <a:lnTo>
                    <a:pt x="862979" y="2846527"/>
                  </a:lnTo>
                  <a:lnTo>
                    <a:pt x="810358" y="2853284"/>
                  </a:lnTo>
                  <a:lnTo>
                    <a:pt x="758600" y="2858765"/>
                  </a:lnTo>
                  <a:lnTo>
                    <a:pt x="707779" y="2863048"/>
                  </a:lnTo>
                  <a:lnTo>
                    <a:pt x="657967" y="2866209"/>
                  </a:lnTo>
                  <a:lnTo>
                    <a:pt x="609236" y="2868323"/>
                  </a:lnTo>
                  <a:lnTo>
                    <a:pt x="561660" y="2869468"/>
                  </a:lnTo>
                  <a:lnTo>
                    <a:pt x="515311" y="2869719"/>
                  </a:lnTo>
                  <a:lnTo>
                    <a:pt x="470262" y="2869154"/>
                  </a:lnTo>
                  <a:lnTo>
                    <a:pt x="426586" y="2867848"/>
                  </a:lnTo>
                  <a:lnTo>
                    <a:pt x="384355" y="2865878"/>
                  </a:lnTo>
                  <a:lnTo>
                    <a:pt x="343643" y="2863320"/>
                  </a:lnTo>
                  <a:lnTo>
                    <a:pt x="304522" y="2860251"/>
                  </a:lnTo>
                  <a:lnTo>
                    <a:pt x="231343" y="2852884"/>
                  </a:lnTo>
                  <a:lnTo>
                    <a:pt x="165402" y="2844388"/>
                  </a:lnTo>
                  <a:lnTo>
                    <a:pt x="107279" y="2835375"/>
                  </a:lnTo>
                  <a:lnTo>
                    <a:pt x="57557" y="2826455"/>
                  </a:lnTo>
                  <a:lnTo>
                    <a:pt x="16818" y="2818240"/>
                  </a:lnTo>
                  <a:lnTo>
                    <a:pt x="0" y="2814587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6155" y="5576424"/>
              <a:ext cx="151383" cy="213967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7979631" y="2552153"/>
              <a:ext cx="932180" cy="306070"/>
            </a:xfrm>
            <a:custGeom>
              <a:avLst/>
              <a:gdLst/>
              <a:ahLst/>
              <a:cxnLst/>
              <a:rect l="l" t="t" r="r" b="b"/>
              <a:pathLst>
                <a:path w="932179" h="306069">
                  <a:moveTo>
                    <a:pt x="193943" y="92884"/>
                  </a:moveTo>
                  <a:lnTo>
                    <a:pt x="222132" y="123642"/>
                  </a:lnTo>
                  <a:lnTo>
                    <a:pt x="256523" y="156301"/>
                  </a:lnTo>
                  <a:lnTo>
                    <a:pt x="297370" y="189212"/>
                  </a:lnTo>
                  <a:lnTo>
                    <a:pt x="344929" y="220727"/>
                  </a:lnTo>
                  <a:lnTo>
                    <a:pt x="399453" y="249196"/>
                  </a:lnTo>
                  <a:lnTo>
                    <a:pt x="459000" y="272388"/>
                  </a:lnTo>
                  <a:lnTo>
                    <a:pt x="519678" y="289089"/>
                  </a:lnTo>
                  <a:lnTo>
                    <a:pt x="580319" y="299878"/>
                  </a:lnTo>
                  <a:lnTo>
                    <a:pt x="639758" y="305330"/>
                  </a:lnTo>
                  <a:lnTo>
                    <a:pt x="696829" y="306023"/>
                  </a:lnTo>
                  <a:lnTo>
                    <a:pt x="750366" y="302532"/>
                  </a:lnTo>
                  <a:lnTo>
                    <a:pt x="799202" y="295434"/>
                  </a:lnTo>
                  <a:lnTo>
                    <a:pt x="842172" y="285307"/>
                  </a:lnTo>
                  <a:lnTo>
                    <a:pt x="905849" y="258271"/>
                  </a:lnTo>
                  <a:lnTo>
                    <a:pt x="932067" y="226036"/>
                  </a:lnTo>
                  <a:lnTo>
                    <a:pt x="922489" y="199475"/>
                  </a:lnTo>
                  <a:lnTo>
                    <a:pt x="891318" y="172371"/>
                  </a:lnTo>
                  <a:lnTo>
                    <a:pt x="845136" y="145843"/>
                  </a:lnTo>
                  <a:lnTo>
                    <a:pt x="790526" y="121010"/>
                  </a:lnTo>
                  <a:lnTo>
                    <a:pt x="734070" y="98994"/>
                  </a:lnTo>
                  <a:lnTo>
                    <a:pt x="682349" y="80915"/>
                  </a:lnTo>
                  <a:lnTo>
                    <a:pt x="641947" y="67891"/>
                  </a:lnTo>
                  <a:lnTo>
                    <a:pt x="560358" y="44912"/>
                  </a:lnTo>
                  <a:lnTo>
                    <a:pt x="500347" y="31287"/>
                  </a:lnTo>
                  <a:lnTo>
                    <a:pt x="440215" y="20148"/>
                  </a:lnTo>
                  <a:lnTo>
                    <a:pt x="380762" y="11473"/>
                  </a:lnTo>
                  <a:lnTo>
                    <a:pt x="322791" y="5237"/>
                  </a:lnTo>
                  <a:lnTo>
                    <a:pt x="267103" y="1421"/>
                  </a:lnTo>
                  <a:lnTo>
                    <a:pt x="214500" y="0"/>
                  </a:lnTo>
                  <a:lnTo>
                    <a:pt x="165784" y="952"/>
                  </a:lnTo>
                  <a:lnTo>
                    <a:pt x="121755" y="4255"/>
                  </a:lnTo>
                  <a:lnTo>
                    <a:pt x="83217" y="9887"/>
                  </a:lnTo>
                  <a:lnTo>
                    <a:pt x="25818" y="28047"/>
                  </a:lnTo>
                  <a:lnTo>
                    <a:pt x="0" y="55252"/>
                  </a:lnTo>
                  <a:lnTo>
                    <a:pt x="6254" y="85162"/>
                  </a:lnTo>
                  <a:lnTo>
                    <a:pt x="34322" y="117907"/>
                  </a:lnTo>
                  <a:lnTo>
                    <a:pt x="77789" y="149881"/>
                  </a:lnTo>
                  <a:lnTo>
                    <a:pt x="130238" y="177478"/>
                  </a:lnTo>
                  <a:lnTo>
                    <a:pt x="185255" y="197092"/>
                  </a:lnTo>
                  <a:lnTo>
                    <a:pt x="247836" y="206966"/>
                  </a:lnTo>
                  <a:lnTo>
                    <a:pt x="303601" y="204930"/>
                  </a:lnTo>
                  <a:lnTo>
                    <a:pt x="350363" y="195642"/>
                  </a:lnTo>
                  <a:lnTo>
                    <a:pt x="408142" y="173941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45198" y="5886267"/>
              <a:ext cx="4001132" cy="124262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27516" y="6918935"/>
              <a:ext cx="480411" cy="126769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93" name="object 93" descr=""/>
          <p:cNvSpPr txBox="1"/>
          <p:nvPr/>
        </p:nvSpPr>
        <p:spPr>
          <a:xfrm>
            <a:off x="1130554" y="1700787"/>
            <a:ext cx="160401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0">
                <a:latin typeface="Tahoma"/>
                <a:cs typeface="Tahoma"/>
              </a:rPr>
              <a:t>Добавьте</a:t>
            </a:r>
            <a:r>
              <a:rPr dirty="0" sz="1650" spc="-45">
                <a:latin typeface="Tahoma"/>
                <a:cs typeface="Tahoma"/>
              </a:rPr>
              <a:t> </a:t>
            </a:r>
            <a:r>
              <a:rPr dirty="0" sz="1650" spc="105">
                <a:latin typeface="Tahoma"/>
                <a:cs typeface="Tahoma"/>
              </a:rPr>
              <a:t>свой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95" name="object 9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96" name="object 96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6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5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130554" y="1914656"/>
            <a:ext cx="147383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0">
                <a:latin typeface="Tahoma"/>
                <a:cs typeface="Tahoma"/>
              </a:rPr>
              <a:t>лицевой</a:t>
            </a:r>
            <a:r>
              <a:rPr dirty="0" sz="1650" spc="-40">
                <a:latin typeface="Tahoma"/>
                <a:cs typeface="Tahoma"/>
              </a:rPr>
              <a:t> </a:t>
            </a:r>
            <a:r>
              <a:rPr dirty="0" sz="1650" spc="100">
                <a:latin typeface="Tahoma"/>
                <a:cs typeface="Tahoma"/>
              </a:rPr>
              <a:t>счет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4325620" cy="4347845"/>
            <a:chOff x="0" y="0"/>
            <a:chExt cx="4325620" cy="43478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543" y="0"/>
              <a:ext cx="3965485" cy="14344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3575"/>
              <a:ext cx="2535978" cy="35940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04284" y="1191885"/>
            <a:ext cx="1364615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545" b="1">
                <a:solidFill>
                  <a:srgbClr val="BFEBFF"/>
                </a:solidFill>
                <a:latin typeface="Tahoma"/>
                <a:cs typeface="Tahoma"/>
              </a:rPr>
              <a:t>3</a:t>
            </a:r>
            <a:endParaRPr sz="156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232654" y="2385356"/>
            <a:ext cx="2279015" cy="4259580"/>
            <a:chOff x="4232654" y="2385356"/>
            <a:chExt cx="2279015" cy="425958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2654" y="2385356"/>
              <a:ext cx="2278658" cy="425956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344149" y="2498674"/>
              <a:ext cx="2059939" cy="3999865"/>
            </a:xfrm>
            <a:custGeom>
              <a:avLst/>
              <a:gdLst/>
              <a:ahLst/>
              <a:cxnLst/>
              <a:rect l="l" t="t" r="r" b="b"/>
              <a:pathLst>
                <a:path w="2059939" h="3999865">
                  <a:moveTo>
                    <a:pt x="2059393" y="287832"/>
                  </a:moveTo>
                  <a:lnTo>
                    <a:pt x="2043226" y="243611"/>
                  </a:lnTo>
                  <a:lnTo>
                    <a:pt x="2022208" y="201955"/>
                  </a:lnTo>
                  <a:lnTo>
                    <a:pt x="1996706" y="163233"/>
                  </a:lnTo>
                  <a:lnTo>
                    <a:pt x="1967039" y="127774"/>
                  </a:lnTo>
                  <a:lnTo>
                    <a:pt x="1933575" y="95935"/>
                  </a:lnTo>
                  <a:lnTo>
                    <a:pt x="1896656" y="68046"/>
                  </a:lnTo>
                  <a:lnTo>
                    <a:pt x="1856600" y="44462"/>
                  </a:lnTo>
                  <a:lnTo>
                    <a:pt x="1813775" y="25527"/>
                  </a:lnTo>
                  <a:lnTo>
                    <a:pt x="1768513" y="11569"/>
                  </a:lnTo>
                  <a:lnTo>
                    <a:pt x="1721154" y="2946"/>
                  </a:lnTo>
                  <a:lnTo>
                    <a:pt x="1672056" y="0"/>
                  </a:lnTo>
                  <a:lnTo>
                    <a:pt x="387324" y="0"/>
                  </a:lnTo>
                  <a:lnTo>
                    <a:pt x="338226" y="2946"/>
                  </a:lnTo>
                  <a:lnTo>
                    <a:pt x="290880" y="11569"/>
                  </a:lnTo>
                  <a:lnTo>
                    <a:pt x="245618" y="25527"/>
                  </a:lnTo>
                  <a:lnTo>
                    <a:pt x="202793" y="44462"/>
                  </a:lnTo>
                  <a:lnTo>
                    <a:pt x="162737" y="68046"/>
                  </a:lnTo>
                  <a:lnTo>
                    <a:pt x="125818" y="95935"/>
                  </a:lnTo>
                  <a:lnTo>
                    <a:pt x="92354" y="127787"/>
                  </a:lnTo>
                  <a:lnTo>
                    <a:pt x="62699" y="163233"/>
                  </a:lnTo>
                  <a:lnTo>
                    <a:pt x="37185" y="201968"/>
                  </a:lnTo>
                  <a:lnTo>
                    <a:pt x="16179" y="243624"/>
                  </a:lnTo>
                  <a:lnTo>
                    <a:pt x="12" y="287832"/>
                  </a:lnTo>
                  <a:lnTo>
                    <a:pt x="0" y="3711562"/>
                  </a:lnTo>
                  <a:lnTo>
                    <a:pt x="16179" y="3755796"/>
                  </a:lnTo>
                  <a:lnTo>
                    <a:pt x="37198" y="3797452"/>
                  </a:lnTo>
                  <a:lnTo>
                    <a:pt x="62699" y="3836174"/>
                  </a:lnTo>
                  <a:lnTo>
                    <a:pt x="92354" y="3871633"/>
                  </a:lnTo>
                  <a:lnTo>
                    <a:pt x="125818" y="3903472"/>
                  </a:lnTo>
                  <a:lnTo>
                    <a:pt x="162750" y="3931361"/>
                  </a:lnTo>
                  <a:lnTo>
                    <a:pt x="202793" y="3954945"/>
                  </a:lnTo>
                  <a:lnTo>
                    <a:pt x="245618" y="3973880"/>
                  </a:lnTo>
                  <a:lnTo>
                    <a:pt x="290880" y="3987838"/>
                  </a:lnTo>
                  <a:lnTo>
                    <a:pt x="338226" y="3996461"/>
                  </a:lnTo>
                  <a:lnTo>
                    <a:pt x="387324" y="3999407"/>
                  </a:lnTo>
                  <a:lnTo>
                    <a:pt x="1672056" y="3999407"/>
                  </a:lnTo>
                  <a:lnTo>
                    <a:pt x="1721167" y="3996461"/>
                  </a:lnTo>
                  <a:lnTo>
                    <a:pt x="1768513" y="3987838"/>
                  </a:lnTo>
                  <a:lnTo>
                    <a:pt x="1813775" y="3973880"/>
                  </a:lnTo>
                  <a:lnTo>
                    <a:pt x="1856613" y="3954932"/>
                  </a:lnTo>
                  <a:lnTo>
                    <a:pt x="1896656" y="3931348"/>
                  </a:lnTo>
                  <a:lnTo>
                    <a:pt x="1933587" y="3903459"/>
                  </a:lnTo>
                  <a:lnTo>
                    <a:pt x="1967052" y="3871620"/>
                  </a:lnTo>
                  <a:lnTo>
                    <a:pt x="1996706" y="3836162"/>
                  </a:lnTo>
                  <a:lnTo>
                    <a:pt x="2022221" y="3797427"/>
                  </a:lnTo>
                  <a:lnTo>
                    <a:pt x="2043226" y="3755771"/>
                  </a:lnTo>
                  <a:lnTo>
                    <a:pt x="2059393" y="3711562"/>
                  </a:lnTo>
                  <a:lnTo>
                    <a:pt x="2059393" y="287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344160" y="2763138"/>
              <a:ext cx="2059939" cy="514984"/>
            </a:xfrm>
            <a:custGeom>
              <a:avLst/>
              <a:gdLst/>
              <a:ahLst/>
              <a:cxnLst/>
              <a:rect l="l" t="t" r="r" b="b"/>
              <a:pathLst>
                <a:path w="2059939" h="514985">
                  <a:moveTo>
                    <a:pt x="2051577" y="0"/>
                  </a:moveTo>
                  <a:lnTo>
                    <a:pt x="7811" y="0"/>
                  </a:lnTo>
                  <a:lnTo>
                    <a:pt x="4978" y="7690"/>
                  </a:lnTo>
                  <a:lnTo>
                    <a:pt x="2367" y="15487"/>
                  </a:lnTo>
                  <a:lnTo>
                    <a:pt x="0" y="23374"/>
                  </a:lnTo>
                  <a:lnTo>
                    <a:pt x="0" y="514845"/>
                  </a:lnTo>
                  <a:lnTo>
                    <a:pt x="2059398" y="514845"/>
                  </a:lnTo>
                  <a:lnTo>
                    <a:pt x="2059392" y="23374"/>
                  </a:lnTo>
                  <a:lnTo>
                    <a:pt x="2057015" y="15478"/>
                  </a:lnTo>
                  <a:lnTo>
                    <a:pt x="2054413" y="7681"/>
                  </a:lnTo>
                  <a:lnTo>
                    <a:pt x="2051577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440694" y="2795308"/>
              <a:ext cx="1866900" cy="257810"/>
            </a:xfrm>
            <a:custGeom>
              <a:avLst/>
              <a:gdLst/>
              <a:ahLst/>
              <a:cxnLst/>
              <a:rect l="l" t="t" r="r" b="b"/>
              <a:pathLst>
                <a:path w="1866900" h="257810">
                  <a:moveTo>
                    <a:pt x="1866328" y="0"/>
                  </a:moveTo>
                  <a:lnTo>
                    <a:pt x="1840572" y="0"/>
                  </a:lnTo>
                  <a:lnTo>
                    <a:pt x="25742" y="0"/>
                  </a:lnTo>
                  <a:lnTo>
                    <a:pt x="0" y="0"/>
                  </a:lnTo>
                  <a:lnTo>
                    <a:pt x="0" y="25755"/>
                  </a:lnTo>
                  <a:lnTo>
                    <a:pt x="0" y="257429"/>
                  </a:lnTo>
                  <a:lnTo>
                    <a:pt x="25742" y="257429"/>
                  </a:lnTo>
                  <a:lnTo>
                    <a:pt x="1840572" y="257429"/>
                  </a:lnTo>
                  <a:lnTo>
                    <a:pt x="1866328" y="257429"/>
                  </a:lnTo>
                  <a:lnTo>
                    <a:pt x="1866328" y="25755"/>
                  </a:lnTo>
                  <a:lnTo>
                    <a:pt x="1866328" y="0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917880" y="2846963"/>
            <a:ext cx="911860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b="1">
                <a:solidFill>
                  <a:srgbClr val="FFFFFF"/>
                </a:solidFill>
                <a:latin typeface="Courier New"/>
                <a:cs typeface="Courier New"/>
              </a:rPr>
              <a:t>Вbод</a:t>
            </a:r>
            <a:r>
              <a:rPr dirty="0" sz="800" spc="-95" b="1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Courier New"/>
                <a:cs typeface="Courier New"/>
              </a:rPr>
              <a:t>показанкк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440695" y="3181439"/>
            <a:ext cx="1866900" cy="257810"/>
            <a:chOff x="4440695" y="3181439"/>
            <a:chExt cx="1866900" cy="257810"/>
          </a:xfrm>
        </p:grpSpPr>
        <p:sp>
          <p:nvSpPr>
            <p:cNvPr id="13" name="object 13" descr=""/>
            <p:cNvSpPr/>
            <p:nvPr/>
          </p:nvSpPr>
          <p:spPr>
            <a:xfrm>
              <a:off x="4440695" y="3181439"/>
              <a:ext cx="1866900" cy="257810"/>
            </a:xfrm>
            <a:custGeom>
              <a:avLst/>
              <a:gdLst/>
              <a:ahLst/>
              <a:cxnLst/>
              <a:rect l="l" t="t" r="r" b="b"/>
              <a:pathLst>
                <a:path w="1866900" h="257810">
                  <a:moveTo>
                    <a:pt x="1866327" y="0"/>
                  </a:moveTo>
                  <a:lnTo>
                    <a:pt x="0" y="0"/>
                  </a:lnTo>
                  <a:lnTo>
                    <a:pt x="0" y="257426"/>
                  </a:lnTo>
                  <a:lnTo>
                    <a:pt x="1866327" y="257426"/>
                  </a:lnTo>
                  <a:lnTo>
                    <a:pt x="1866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40694" y="3181451"/>
              <a:ext cx="1866900" cy="257810"/>
            </a:xfrm>
            <a:custGeom>
              <a:avLst/>
              <a:gdLst/>
              <a:ahLst/>
              <a:cxnLst/>
              <a:rect l="l" t="t" r="r" b="b"/>
              <a:pathLst>
                <a:path w="1866900" h="257810">
                  <a:moveTo>
                    <a:pt x="1866328" y="0"/>
                  </a:moveTo>
                  <a:lnTo>
                    <a:pt x="1840572" y="0"/>
                  </a:lnTo>
                  <a:lnTo>
                    <a:pt x="1840572" y="25742"/>
                  </a:lnTo>
                  <a:lnTo>
                    <a:pt x="1840572" y="231673"/>
                  </a:lnTo>
                  <a:lnTo>
                    <a:pt x="25742" y="231673"/>
                  </a:lnTo>
                  <a:lnTo>
                    <a:pt x="25742" y="25742"/>
                  </a:lnTo>
                  <a:lnTo>
                    <a:pt x="1840572" y="25742"/>
                  </a:lnTo>
                  <a:lnTo>
                    <a:pt x="1840572" y="0"/>
                  </a:lnTo>
                  <a:lnTo>
                    <a:pt x="25742" y="0"/>
                  </a:lnTo>
                  <a:lnTo>
                    <a:pt x="0" y="0"/>
                  </a:lnTo>
                  <a:lnTo>
                    <a:pt x="0" y="25742"/>
                  </a:lnTo>
                  <a:lnTo>
                    <a:pt x="0" y="231673"/>
                  </a:lnTo>
                  <a:lnTo>
                    <a:pt x="0" y="257416"/>
                  </a:lnTo>
                  <a:lnTo>
                    <a:pt x="25742" y="257416"/>
                  </a:lnTo>
                  <a:lnTo>
                    <a:pt x="1840572" y="257416"/>
                  </a:lnTo>
                  <a:lnTo>
                    <a:pt x="1866328" y="257416"/>
                  </a:lnTo>
                  <a:lnTo>
                    <a:pt x="1866328" y="231673"/>
                  </a:lnTo>
                  <a:lnTo>
                    <a:pt x="1866328" y="25742"/>
                  </a:lnTo>
                  <a:lnTo>
                    <a:pt x="1866328" y="0"/>
                  </a:lnTo>
                  <a:close/>
                </a:path>
              </a:pathLst>
            </a:custGeom>
            <a:solidFill>
              <a:srgbClr val="CBE7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162734" y="3233104"/>
            <a:ext cx="422275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10" b="1">
                <a:solidFill>
                  <a:srgbClr val="F86512"/>
                </a:solidFill>
                <a:latin typeface="Courier New"/>
                <a:cs typeface="Courier New"/>
              </a:rPr>
              <a:t>Оплата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344160" y="3535410"/>
            <a:ext cx="2059939" cy="514984"/>
            <a:chOff x="4344160" y="3535410"/>
            <a:chExt cx="2059939" cy="514984"/>
          </a:xfrm>
        </p:grpSpPr>
        <p:sp>
          <p:nvSpPr>
            <p:cNvPr id="17" name="object 17" descr=""/>
            <p:cNvSpPr/>
            <p:nvPr/>
          </p:nvSpPr>
          <p:spPr>
            <a:xfrm>
              <a:off x="4344160" y="3535410"/>
              <a:ext cx="2059939" cy="514984"/>
            </a:xfrm>
            <a:custGeom>
              <a:avLst/>
              <a:gdLst/>
              <a:ahLst/>
              <a:cxnLst/>
              <a:rect l="l" t="t" r="r" b="b"/>
              <a:pathLst>
                <a:path w="2059939" h="514985">
                  <a:moveTo>
                    <a:pt x="2059398" y="0"/>
                  </a:moveTo>
                  <a:lnTo>
                    <a:pt x="0" y="0"/>
                  </a:lnTo>
                  <a:lnTo>
                    <a:pt x="0" y="514845"/>
                  </a:lnTo>
                  <a:lnTo>
                    <a:pt x="2059398" y="514845"/>
                  </a:lnTo>
                  <a:lnTo>
                    <a:pt x="2059398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40695" y="3567580"/>
              <a:ext cx="1866900" cy="257810"/>
            </a:xfrm>
            <a:custGeom>
              <a:avLst/>
              <a:gdLst/>
              <a:ahLst/>
              <a:cxnLst/>
              <a:rect l="l" t="t" r="r" b="b"/>
              <a:pathLst>
                <a:path w="1866900" h="257810">
                  <a:moveTo>
                    <a:pt x="1866327" y="0"/>
                  </a:moveTo>
                  <a:lnTo>
                    <a:pt x="0" y="0"/>
                  </a:lnTo>
                  <a:lnTo>
                    <a:pt x="0" y="257426"/>
                  </a:lnTo>
                  <a:lnTo>
                    <a:pt x="1866327" y="257426"/>
                  </a:lnTo>
                  <a:lnTo>
                    <a:pt x="1866327" y="0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960164" y="3619235"/>
            <a:ext cx="827405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10" b="1">
                <a:solidFill>
                  <a:srgbClr val="FFFFFF"/>
                </a:solidFill>
                <a:latin typeface="Courier New"/>
                <a:cs typeface="Courier New"/>
              </a:rPr>
              <a:t>Исторкя</a:t>
            </a:r>
            <a:r>
              <a:rPr dirty="0" sz="800" spc="-80" b="1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dirty="0" sz="800" spc="-10" b="1">
                <a:solidFill>
                  <a:srgbClr val="FFFFFF"/>
                </a:solidFill>
                <a:latin typeface="Courier New"/>
                <a:cs typeface="Courier New"/>
              </a:rPr>
              <a:t>оплат</a:t>
            </a:r>
            <a:endParaRPr sz="800">
              <a:latin typeface="Courier New"/>
              <a:cs typeface="Courier New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344160" y="2518579"/>
            <a:ext cx="2059939" cy="1918335"/>
            <a:chOff x="4344160" y="2518579"/>
            <a:chExt cx="2059939" cy="1918335"/>
          </a:xfrm>
        </p:grpSpPr>
        <p:sp>
          <p:nvSpPr>
            <p:cNvPr id="21" name="object 21" descr=""/>
            <p:cNvSpPr/>
            <p:nvPr/>
          </p:nvSpPr>
          <p:spPr>
            <a:xfrm>
              <a:off x="6088209" y="251857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433" y="0"/>
                  </a:moveTo>
                  <a:lnTo>
                    <a:pt x="0" y="0"/>
                  </a:lnTo>
                  <a:lnTo>
                    <a:pt x="0" y="6433"/>
                  </a:lnTo>
                  <a:lnTo>
                    <a:pt x="6433" y="6433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44160" y="3921542"/>
              <a:ext cx="2059939" cy="514984"/>
            </a:xfrm>
            <a:custGeom>
              <a:avLst/>
              <a:gdLst/>
              <a:ahLst/>
              <a:cxnLst/>
              <a:rect l="l" t="t" r="r" b="b"/>
              <a:pathLst>
                <a:path w="2059939" h="514985">
                  <a:moveTo>
                    <a:pt x="0" y="0"/>
                  </a:moveTo>
                  <a:lnTo>
                    <a:pt x="0" y="514845"/>
                  </a:lnTo>
                  <a:lnTo>
                    <a:pt x="2059398" y="514845"/>
                  </a:lnTo>
                  <a:lnTo>
                    <a:pt x="20593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40695" y="3953711"/>
              <a:ext cx="1866900" cy="257810"/>
            </a:xfrm>
            <a:custGeom>
              <a:avLst/>
              <a:gdLst/>
              <a:ahLst/>
              <a:cxnLst/>
              <a:rect l="l" t="t" r="r" b="b"/>
              <a:pathLst>
                <a:path w="1866900" h="257810">
                  <a:moveTo>
                    <a:pt x="1866327" y="0"/>
                  </a:moveTo>
                  <a:lnTo>
                    <a:pt x="0" y="0"/>
                  </a:lnTo>
                  <a:lnTo>
                    <a:pt x="0" y="257426"/>
                  </a:lnTo>
                  <a:lnTo>
                    <a:pt x="1866327" y="257426"/>
                  </a:lnTo>
                  <a:lnTo>
                    <a:pt x="1866327" y="0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806713" y="4005376"/>
            <a:ext cx="1134745" cy="149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00" spc="-10" b="1">
                <a:solidFill>
                  <a:srgbClr val="FFFFFF"/>
                </a:solidFill>
                <a:latin typeface="Courier New"/>
                <a:cs typeface="Courier New"/>
              </a:rPr>
              <a:t>Кbктанцкя</a:t>
            </a:r>
            <a:r>
              <a:rPr dirty="0" sz="800" spc="-1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dirty="0" sz="800" spc="-10" b="1">
                <a:solidFill>
                  <a:srgbClr val="FFFFFF"/>
                </a:solidFill>
                <a:latin typeface="Courier New"/>
                <a:cs typeface="Courier New"/>
              </a:rPr>
              <a:t>Спраbкк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440695" y="5289011"/>
            <a:ext cx="1819275" cy="6959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1100" spc="65" b="1">
                <a:solidFill>
                  <a:srgbClr val="004B8C"/>
                </a:solidFill>
                <a:latin typeface="Arial"/>
                <a:cs typeface="Arial"/>
              </a:rPr>
              <a:t>Оплата</a:t>
            </a:r>
            <a:r>
              <a:rPr dirty="0" sz="1100" b="1">
                <a:solidFill>
                  <a:srgbClr val="004B8C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004B8C"/>
                </a:solidFill>
                <a:latin typeface="Arial"/>
                <a:cs typeface="Arial"/>
              </a:rPr>
              <a:t>услуг</a:t>
            </a:r>
            <a:endParaRPr sz="1100">
              <a:latin typeface="Arial"/>
              <a:cs typeface="Arial"/>
            </a:endParaRPr>
          </a:p>
          <a:p>
            <a:pPr algn="ctr" marL="46990">
              <a:lnSpc>
                <a:spcPct val="116100"/>
              </a:lnSpc>
              <a:spcBef>
                <a:spcPts val="645"/>
              </a:spcBef>
            </a:pPr>
            <a:r>
              <a:rPr dirty="0" sz="800" spc="95">
                <a:solidFill>
                  <a:srgbClr val="097AB6"/>
                </a:solidFill>
                <a:latin typeface="Trebuchet MS"/>
                <a:cs typeface="Trebuchet MS"/>
              </a:rPr>
              <a:t>©</a:t>
            </a:r>
            <a:r>
              <a:rPr dirty="0" sz="800" spc="5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097AB6"/>
                </a:solidFill>
                <a:latin typeface="Trebuchet MS"/>
                <a:cs typeface="Trebuchet MS"/>
              </a:rPr>
              <a:t>Акционерное</a:t>
            </a:r>
            <a:r>
              <a:rPr dirty="0" sz="800" spc="5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097AB6"/>
                </a:solidFill>
                <a:latin typeface="Trebuchet MS"/>
                <a:cs typeface="Trebuchet MS"/>
              </a:rPr>
              <a:t>о6щество</a:t>
            </a:r>
            <a:r>
              <a:rPr dirty="0" sz="800" spc="5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"Единый 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информационно-расчетный</a:t>
            </a:r>
            <a:r>
              <a:rPr dirty="0" sz="800" spc="42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097AB6"/>
                </a:solidFill>
                <a:latin typeface="Trebuchet MS"/>
                <a:cs typeface="Trebuchet MS"/>
              </a:rPr>
              <a:t>центр </a:t>
            </a:r>
            <a:r>
              <a:rPr dirty="0" sz="800" spc="20">
                <a:solidFill>
                  <a:srgbClr val="097AB6"/>
                </a:solidFill>
                <a:latin typeface="Trebuchet MS"/>
                <a:cs typeface="Trebuchet MS"/>
              </a:rPr>
              <a:t>Ленинградской</a:t>
            </a:r>
            <a:r>
              <a:rPr dirty="0" sz="800" spc="10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о6ласти"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344160" y="2498662"/>
            <a:ext cx="2059939" cy="3999865"/>
            <a:chOff x="4344160" y="2498662"/>
            <a:chExt cx="2059939" cy="3999865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4160" y="5530443"/>
              <a:ext cx="289605" cy="38613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3953" y="5530443"/>
              <a:ext cx="289605" cy="386131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440695" y="5659156"/>
              <a:ext cx="1866900" cy="839469"/>
            </a:xfrm>
            <a:custGeom>
              <a:avLst/>
              <a:gdLst/>
              <a:ahLst/>
              <a:cxnLst/>
              <a:rect l="l" t="t" r="r" b="b"/>
              <a:pathLst>
                <a:path w="1866900" h="839470">
                  <a:moveTo>
                    <a:pt x="1866327" y="0"/>
                  </a:moveTo>
                  <a:lnTo>
                    <a:pt x="0" y="0"/>
                  </a:lnTo>
                  <a:lnTo>
                    <a:pt x="0" y="715123"/>
                  </a:lnTo>
                  <a:lnTo>
                    <a:pt x="29280" y="742983"/>
                  </a:lnTo>
                  <a:lnTo>
                    <a:pt x="66208" y="770867"/>
                  </a:lnTo>
                  <a:lnTo>
                    <a:pt x="106256" y="794450"/>
                  </a:lnTo>
                  <a:lnTo>
                    <a:pt x="149081" y="813390"/>
                  </a:lnTo>
                  <a:lnTo>
                    <a:pt x="194341" y="827344"/>
                  </a:lnTo>
                  <a:lnTo>
                    <a:pt x="241691" y="835968"/>
                  </a:lnTo>
                  <a:lnTo>
                    <a:pt x="290790" y="838919"/>
                  </a:lnTo>
                  <a:lnTo>
                    <a:pt x="1575519" y="838919"/>
                  </a:lnTo>
                  <a:lnTo>
                    <a:pt x="1624622" y="835967"/>
                  </a:lnTo>
                  <a:lnTo>
                    <a:pt x="1671977" y="827343"/>
                  </a:lnTo>
                  <a:lnTo>
                    <a:pt x="1717240" y="813388"/>
                  </a:lnTo>
                  <a:lnTo>
                    <a:pt x="1760069" y="794446"/>
                  </a:lnTo>
                  <a:lnTo>
                    <a:pt x="1800119" y="770860"/>
                  </a:lnTo>
                  <a:lnTo>
                    <a:pt x="1837048" y="742974"/>
                  </a:lnTo>
                  <a:lnTo>
                    <a:pt x="1866317" y="715123"/>
                  </a:lnTo>
                  <a:lnTo>
                    <a:pt x="1866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7030" y="5813607"/>
              <a:ext cx="740094" cy="45049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344149" y="2498674"/>
              <a:ext cx="2059939" cy="3999865"/>
            </a:xfrm>
            <a:custGeom>
              <a:avLst/>
              <a:gdLst/>
              <a:ahLst/>
              <a:cxnLst/>
              <a:rect l="l" t="t" r="r" b="b"/>
              <a:pathLst>
                <a:path w="2059939" h="3999865">
                  <a:moveTo>
                    <a:pt x="2059393" y="287832"/>
                  </a:moveTo>
                  <a:lnTo>
                    <a:pt x="2043226" y="243611"/>
                  </a:lnTo>
                  <a:lnTo>
                    <a:pt x="2022208" y="201955"/>
                  </a:lnTo>
                  <a:lnTo>
                    <a:pt x="1996706" y="163233"/>
                  </a:lnTo>
                  <a:lnTo>
                    <a:pt x="1967039" y="127774"/>
                  </a:lnTo>
                  <a:lnTo>
                    <a:pt x="1933575" y="95935"/>
                  </a:lnTo>
                  <a:lnTo>
                    <a:pt x="1896656" y="68046"/>
                  </a:lnTo>
                  <a:lnTo>
                    <a:pt x="1856600" y="44462"/>
                  </a:lnTo>
                  <a:lnTo>
                    <a:pt x="1813775" y="25527"/>
                  </a:lnTo>
                  <a:lnTo>
                    <a:pt x="1768513" y="11569"/>
                  </a:lnTo>
                  <a:lnTo>
                    <a:pt x="1721154" y="2946"/>
                  </a:lnTo>
                  <a:lnTo>
                    <a:pt x="1672056" y="0"/>
                  </a:lnTo>
                  <a:lnTo>
                    <a:pt x="387324" y="0"/>
                  </a:lnTo>
                  <a:lnTo>
                    <a:pt x="338226" y="2946"/>
                  </a:lnTo>
                  <a:lnTo>
                    <a:pt x="290880" y="11569"/>
                  </a:lnTo>
                  <a:lnTo>
                    <a:pt x="245618" y="25527"/>
                  </a:lnTo>
                  <a:lnTo>
                    <a:pt x="202793" y="44462"/>
                  </a:lnTo>
                  <a:lnTo>
                    <a:pt x="162737" y="68046"/>
                  </a:lnTo>
                  <a:lnTo>
                    <a:pt x="125818" y="95935"/>
                  </a:lnTo>
                  <a:lnTo>
                    <a:pt x="92354" y="127787"/>
                  </a:lnTo>
                  <a:lnTo>
                    <a:pt x="62699" y="163233"/>
                  </a:lnTo>
                  <a:lnTo>
                    <a:pt x="37185" y="201968"/>
                  </a:lnTo>
                  <a:lnTo>
                    <a:pt x="16179" y="243624"/>
                  </a:lnTo>
                  <a:lnTo>
                    <a:pt x="12" y="287832"/>
                  </a:lnTo>
                  <a:lnTo>
                    <a:pt x="0" y="2865602"/>
                  </a:lnTo>
                  <a:lnTo>
                    <a:pt x="0" y="3711562"/>
                  </a:lnTo>
                  <a:lnTo>
                    <a:pt x="16179" y="3755796"/>
                  </a:lnTo>
                  <a:lnTo>
                    <a:pt x="37198" y="3797452"/>
                  </a:lnTo>
                  <a:lnTo>
                    <a:pt x="62699" y="3836174"/>
                  </a:lnTo>
                  <a:lnTo>
                    <a:pt x="92354" y="3871633"/>
                  </a:lnTo>
                  <a:lnTo>
                    <a:pt x="125818" y="3903472"/>
                  </a:lnTo>
                  <a:lnTo>
                    <a:pt x="162750" y="3931361"/>
                  </a:lnTo>
                  <a:lnTo>
                    <a:pt x="202793" y="3954945"/>
                  </a:lnTo>
                  <a:lnTo>
                    <a:pt x="245618" y="3973880"/>
                  </a:lnTo>
                  <a:lnTo>
                    <a:pt x="290880" y="3987838"/>
                  </a:lnTo>
                  <a:lnTo>
                    <a:pt x="338226" y="3996461"/>
                  </a:lnTo>
                  <a:lnTo>
                    <a:pt x="387324" y="3999407"/>
                  </a:lnTo>
                  <a:lnTo>
                    <a:pt x="1672056" y="3999407"/>
                  </a:lnTo>
                  <a:lnTo>
                    <a:pt x="1721167" y="3996461"/>
                  </a:lnTo>
                  <a:lnTo>
                    <a:pt x="1768513" y="3987838"/>
                  </a:lnTo>
                  <a:lnTo>
                    <a:pt x="1813775" y="3973880"/>
                  </a:lnTo>
                  <a:lnTo>
                    <a:pt x="1856613" y="3954932"/>
                  </a:lnTo>
                  <a:lnTo>
                    <a:pt x="1896656" y="3931348"/>
                  </a:lnTo>
                  <a:lnTo>
                    <a:pt x="1933587" y="3903459"/>
                  </a:lnTo>
                  <a:lnTo>
                    <a:pt x="1967052" y="3871620"/>
                  </a:lnTo>
                  <a:lnTo>
                    <a:pt x="1996706" y="3836162"/>
                  </a:lnTo>
                  <a:lnTo>
                    <a:pt x="2022221" y="3797427"/>
                  </a:lnTo>
                  <a:lnTo>
                    <a:pt x="2043226" y="3755771"/>
                  </a:lnTo>
                  <a:lnTo>
                    <a:pt x="2059393" y="3711562"/>
                  </a:lnTo>
                  <a:lnTo>
                    <a:pt x="2059393" y="2865602"/>
                  </a:lnTo>
                  <a:lnTo>
                    <a:pt x="2059393" y="287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4923358" y="6398704"/>
            <a:ext cx="895350" cy="6985"/>
          </a:xfrm>
          <a:custGeom>
            <a:avLst/>
            <a:gdLst/>
            <a:ahLst/>
            <a:cxnLst/>
            <a:rect l="l" t="t" r="r" b="b"/>
            <a:pathLst>
              <a:path w="895350" h="6985">
                <a:moveTo>
                  <a:pt x="66763" y="0"/>
                </a:moveTo>
                <a:lnTo>
                  <a:pt x="0" y="0"/>
                </a:lnTo>
                <a:lnTo>
                  <a:pt x="0" y="6438"/>
                </a:lnTo>
                <a:lnTo>
                  <a:pt x="66763" y="6438"/>
                </a:lnTo>
                <a:lnTo>
                  <a:pt x="66763" y="0"/>
                </a:lnTo>
                <a:close/>
              </a:path>
              <a:path w="895350" h="6985">
                <a:moveTo>
                  <a:pt x="150939" y="0"/>
                </a:moveTo>
                <a:lnTo>
                  <a:pt x="95923" y="0"/>
                </a:lnTo>
                <a:lnTo>
                  <a:pt x="95923" y="6438"/>
                </a:lnTo>
                <a:lnTo>
                  <a:pt x="150939" y="6438"/>
                </a:lnTo>
                <a:lnTo>
                  <a:pt x="150939" y="0"/>
                </a:lnTo>
                <a:close/>
              </a:path>
              <a:path w="895350" h="6985">
                <a:moveTo>
                  <a:pt x="201510" y="0"/>
                </a:moveTo>
                <a:lnTo>
                  <a:pt x="180479" y="0"/>
                </a:lnTo>
                <a:lnTo>
                  <a:pt x="180479" y="6438"/>
                </a:lnTo>
                <a:lnTo>
                  <a:pt x="201510" y="6438"/>
                </a:lnTo>
                <a:lnTo>
                  <a:pt x="201510" y="0"/>
                </a:lnTo>
                <a:close/>
              </a:path>
              <a:path w="895350" h="6985">
                <a:moveTo>
                  <a:pt x="261556" y="0"/>
                </a:moveTo>
                <a:lnTo>
                  <a:pt x="221513" y="0"/>
                </a:lnTo>
                <a:lnTo>
                  <a:pt x="221513" y="6438"/>
                </a:lnTo>
                <a:lnTo>
                  <a:pt x="261556" y="6438"/>
                </a:lnTo>
                <a:lnTo>
                  <a:pt x="261556" y="0"/>
                </a:lnTo>
                <a:close/>
              </a:path>
              <a:path w="895350" h="6985">
                <a:moveTo>
                  <a:pt x="297459" y="0"/>
                </a:moveTo>
                <a:lnTo>
                  <a:pt x="289953" y="0"/>
                </a:lnTo>
                <a:lnTo>
                  <a:pt x="289953" y="6438"/>
                </a:lnTo>
                <a:lnTo>
                  <a:pt x="297459" y="6438"/>
                </a:lnTo>
                <a:lnTo>
                  <a:pt x="297459" y="0"/>
                </a:lnTo>
                <a:close/>
              </a:path>
              <a:path w="895350" h="6985">
                <a:moveTo>
                  <a:pt x="440423" y="0"/>
                </a:moveTo>
                <a:lnTo>
                  <a:pt x="389826" y="0"/>
                </a:lnTo>
                <a:lnTo>
                  <a:pt x="389826" y="6438"/>
                </a:lnTo>
                <a:lnTo>
                  <a:pt x="440423" y="6438"/>
                </a:lnTo>
                <a:lnTo>
                  <a:pt x="440423" y="0"/>
                </a:lnTo>
                <a:close/>
              </a:path>
              <a:path w="895350" h="6985">
                <a:moveTo>
                  <a:pt x="492277" y="0"/>
                </a:moveTo>
                <a:lnTo>
                  <a:pt x="459778" y="0"/>
                </a:lnTo>
                <a:lnTo>
                  <a:pt x="459778" y="6438"/>
                </a:lnTo>
                <a:lnTo>
                  <a:pt x="492277" y="6438"/>
                </a:lnTo>
                <a:lnTo>
                  <a:pt x="492277" y="0"/>
                </a:lnTo>
                <a:close/>
              </a:path>
              <a:path w="895350" h="6985">
                <a:moveTo>
                  <a:pt x="558634" y="0"/>
                </a:moveTo>
                <a:lnTo>
                  <a:pt x="514261" y="0"/>
                </a:lnTo>
                <a:lnTo>
                  <a:pt x="514261" y="6438"/>
                </a:lnTo>
                <a:lnTo>
                  <a:pt x="558634" y="6438"/>
                </a:lnTo>
                <a:lnTo>
                  <a:pt x="558634" y="0"/>
                </a:lnTo>
                <a:close/>
              </a:path>
              <a:path w="895350" h="6985">
                <a:moveTo>
                  <a:pt x="627329" y="0"/>
                </a:moveTo>
                <a:lnTo>
                  <a:pt x="575640" y="0"/>
                </a:lnTo>
                <a:lnTo>
                  <a:pt x="575640" y="6438"/>
                </a:lnTo>
                <a:lnTo>
                  <a:pt x="627329" y="6438"/>
                </a:lnTo>
                <a:lnTo>
                  <a:pt x="627329" y="0"/>
                </a:lnTo>
                <a:close/>
              </a:path>
              <a:path w="895350" h="6985">
                <a:moveTo>
                  <a:pt x="709307" y="0"/>
                </a:moveTo>
                <a:lnTo>
                  <a:pt x="691578" y="0"/>
                </a:lnTo>
                <a:lnTo>
                  <a:pt x="691578" y="6438"/>
                </a:lnTo>
                <a:lnTo>
                  <a:pt x="709307" y="6438"/>
                </a:lnTo>
                <a:lnTo>
                  <a:pt x="709307" y="0"/>
                </a:lnTo>
                <a:close/>
              </a:path>
              <a:path w="895350" h="6985">
                <a:moveTo>
                  <a:pt x="800874" y="0"/>
                </a:moveTo>
                <a:lnTo>
                  <a:pt x="726313" y="0"/>
                </a:lnTo>
                <a:lnTo>
                  <a:pt x="726313" y="6438"/>
                </a:lnTo>
                <a:lnTo>
                  <a:pt x="800874" y="6438"/>
                </a:lnTo>
                <a:lnTo>
                  <a:pt x="800874" y="0"/>
                </a:lnTo>
                <a:close/>
              </a:path>
              <a:path w="895350" h="6985">
                <a:moveTo>
                  <a:pt x="860005" y="0"/>
                </a:moveTo>
                <a:lnTo>
                  <a:pt x="829284" y="0"/>
                </a:lnTo>
                <a:lnTo>
                  <a:pt x="829284" y="6438"/>
                </a:lnTo>
                <a:lnTo>
                  <a:pt x="860005" y="6438"/>
                </a:lnTo>
                <a:lnTo>
                  <a:pt x="860005" y="0"/>
                </a:lnTo>
                <a:close/>
              </a:path>
              <a:path w="895350" h="6985">
                <a:moveTo>
                  <a:pt x="894854" y="0"/>
                </a:moveTo>
                <a:lnTo>
                  <a:pt x="876998" y="0"/>
                </a:lnTo>
                <a:lnTo>
                  <a:pt x="876998" y="6438"/>
                </a:lnTo>
                <a:lnTo>
                  <a:pt x="894854" y="6438"/>
                </a:lnTo>
                <a:lnTo>
                  <a:pt x="894854" y="0"/>
                </a:lnTo>
                <a:close/>
              </a:path>
            </a:pathLst>
          </a:custGeom>
          <a:solidFill>
            <a:srgbClr val="097A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4597394" y="6109265"/>
            <a:ext cx="1553210" cy="3492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70205">
              <a:lnSpc>
                <a:spcPct val="100000"/>
              </a:lnSpc>
              <a:spcBef>
                <a:spcPts val="110"/>
              </a:spcBef>
            </a:pP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Техподдершка:</a:t>
            </a:r>
            <a:endParaRPr sz="8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615"/>
              </a:spcBef>
            </a:pPr>
            <a:r>
              <a:rPr dirty="0" sz="800" spc="5">
                <a:solidFill>
                  <a:srgbClr val="004B8C"/>
                </a:solidFill>
                <a:latin typeface="Trebuchet MS"/>
                <a:cs typeface="Trebuchet MS"/>
              </a:rPr>
              <a:t>О0"#</a:t>
            </a:r>
            <a:r>
              <a:rPr dirty="0" sz="800" spc="-105">
                <a:solidFill>
                  <a:srgbClr val="004B8C"/>
                </a:solidFill>
                <a:latin typeface="Trebuchet MS"/>
                <a:cs typeface="Trebuchet MS"/>
              </a:rPr>
              <a:t>.</a:t>
            </a:r>
            <a:r>
              <a:rPr dirty="0" baseline="13888" sz="1200" spc="-547">
                <a:solidFill>
                  <a:srgbClr val="097AB6"/>
                </a:solidFill>
                <a:latin typeface="Arial Black"/>
                <a:cs typeface="Arial Black"/>
              </a:rPr>
              <a:t>+</a:t>
            </a:r>
            <a:r>
              <a:rPr dirty="0" sz="800" spc="-110">
                <a:solidFill>
                  <a:srgbClr val="004B8C"/>
                </a:solidFill>
                <a:latin typeface="Trebuchet MS"/>
                <a:cs typeface="Trebuchet MS"/>
              </a:rPr>
              <a:t>#</a:t>
            </a:r>
            <a:r>
              <a:rPr dirty="0" baseline="13888" sz="1200" spc="-217">
                <a:solidFill>
                  <a:srgbClr val="097AB6"/>
                </a:solidFill>
                <a:latin typeface="Arial Black"/>
                <a:cs typeface="Arial Black"/>
              </a:rPr>
              <a:t>7</a:t>
            </a:r>
            <a:r>
              <a:rPr dirty="0" sz="800" spc="-225">
                <a:solidFill>
                  <a:srgbClr val="004B8C"/>
                </a:solidFill>
                <a:latin typeface="Trebuchet MS"/>
                <a:cs typeface="Trebuchet MS"/>
              </a:rPr>
              <a:t>H</a:t>
            </a:r>
            <a:r>
              <a:rPr dirty="0" baseline="13888" sz="1200" spc="-22">
                <a:solidFill>
                  <a:srgbClr val="097AB6"/>
                </a:solidFill>
                <a:latin typeface="Arial Black"/>
                <a:cs typeface="Arial Black"/>
              </a:rPr>
              <a:t>(</a:t>
            </a:r>
            <a:r>
              <a:rPr dirty="0" sz="800" spc="-285">
                <a:solidFill>
                  <a:srgbClr val="004B8C"/>
                </a:solidFill>
                <a:latin typeface="Trebuchet MS"/>
                <a:cs typeface="Trebuchet MS"/>
              </a:rPr>
              <a:t>(</a:t>
            </a:r>
            <a:r>
              <a:rPr dirty="0" baseline="13888" sz="1200" spc="15">
                <a:solidFill>
                  <a:srgbClr val="097AB6"/>
                </a:solidFill>
                <a:latin typeface="Arial Black"/>
                <a:cs typeface="Arial Black"/>
              </a:rPr>
              <a:t>8</a:t>
            </a:r>
            <a:r>
              <a:rPr dirty="0" baseline="13888" sz="1200" spc="-735">
                <a:solidFill>
                  <a:srgbClr val="097AB6"/>
                </a:solidFill>
                <a:latin typeface="Arial Black"/>
                <a:cs typeface="Arial Black"/>
              </a:rPr>
              <a:t>1</a:t>
            </a:r>
            <a:r>
              <a:rPr dirty="0" sz="800" spc="-10">
                <a:solidFill>
                  <a:srgbClr val="004B8C"/>
                </a:solidFill>
                <a:latin typeface="Trebuchet MS"/>
                <a:cs typeface="Trebuchet MS"/>
              </a:rPr>
              <a:t>"</a:t>
            </a:r>
            <a:r>
              <a:rPr dirty="0" baseline="13888" sz="1200" spc="-735">
                <a:solidFill>
                  <a:srgbClr val="097AB6"/>
                </a:solidFill>
                <a:latin typeface="Arial Black"/>
                <a:cs typeface="Arial Black"/>
              </a:rPr>
              <a:t>2</a:t>
            </a:r>
            <a:r>
              <a:rPr dirty="0" sz="800" spc="-50">
                <a:solidFill>
                  <a:srgbClr val="004B8C"/>
                </a:solidFill>
                <a:latin typeface="Trebuchet MS"/>
                <a:cs typeface="Trebuchet MS"/>
              </a:rPr>
              <a:t>&gt;</a:t>
            </a:r>
            <a:r>
              <a:rPr dirty="0" baseline="13888" sz="1200" spc="-359">
                <a:solidFill>
                  <a:srgbClr val="097AB6"/>
                </a:solidFill>
                <a:latin typeface="Arial Black"/>
                <a:cs typeface="Arial Black"/>
              </a:rPr>
              <a:t>)</a:t>
            </a:r>
            <a:r>
              <a:rPr dirty="0" sz="800" spc="10">
                <a:solidFill>
                  <a:srgbClr val="004B8C"/>
                </a:solidFill>
                <a:latin typeface="Trebuchet MS"/>
                <a:cs typeface="Trebuchet MS"/>
              </a:rPr>
              <a:t>2</a:t>
            </a:r>
            <a:r>
              <a:rPr dirty="0" sz="800" spc="-355">
                <a:solidFill>
                  <a:srgbClr val="004B8C"/>
                </a:solidFill>
                <a:latin typeface="Trebuchet MS"/>
                <a:cs typeface="Trebuchet MS"/>
              </a:rPr>
              <a:t>&gt;</a:t>
            </a:r>
            <a:r>
              <a:rPr dirty="0" baseline="13888" sz="1200" spc="15">
                <a:solidFill>
                  <a:srgbClr val="097AB6"/>
                </a:solidFill>
                <a:latin typeface="Arial Black"/>
                <a:cs typeface="Arial Black"/>
              </a:rPr>
              <a:t>6</a:t>
            </a:r>
            <a:r>
              <a:rPr dirty="0" baseline="13888" sz="1200" spc="-517">
                <a:solidFill>
                  <a:srgbClr val="097AB6"/>
                </a:solidFill>
                <a:latin typeface="Arial Black"/>
                <a:cs typeface="Arial Black"/>
              </a:rPr>
              <a:t>3</a:t>
            </a:r>
            <a:r>
              <a:rPr dirty="0" sz="800" spc="-165">
                <a:solidFill>
                  <a:srgbClr val="004B8C"/>
                </a:solidFill>
                <a:latin typeface="Trebuchet MS"/>
                <a:cs typeface="Trebuchet MS"/>
              </a:rPr>
              <a:t>0</a:t>
            </a:r>
            <a:r>
              <a:rPr dirty="0" baseline="13888" sz="1200" spc="-450">
                <a:solidFill>
                  <a:srgbClr val="097AB6"/>
                </a:solidFill>
                <a:latin typeface="Arial Black"/>
                <a:cs typeface="Arial Black"/>
              </a:rPr>
              <a:t>0</a:t>
            </a:r>
            <a:r>
              <a:rPr dirty="0" sz="800" spc="-190">
                <a:solidFill>
                  <a:srgbClr val="004B8C"/>
                </a:solidFill>
                <a:latin typeface="Trebuchet MS"/>
                <a:cs typeface="Trebuchet MS"/>
              </a:rPr>
              <a:t>&gt;</a:t>
            </a:r>
            <a:r>
              <a:rPr dirty="0" baseline="13888" sz="1200" spc="-44">
                <a:solidFill>
                  <a:srgbClr val="097AB6"/>
                </a:solidFill>
                <a:latin typeface="Arial Black"/>
                <a:cs typeface="Arial Black"/>
              </a:rPr>
              <a:t>-</a:t>
            </a:r>
            <a:r>
              <a:rPr dirty="0" sz="800" spc="-215">
                <a:solidFill>
                  <a:srgbClr val="004B8C"/>
                </a:solidFill>
                <a:latin typeface="Trebuchet MS"/>
                <a:cs typeface="Trebuchet MS"/>
              </a:rPr>
              <a:t>E</a:t>
            </a:r>
            <a:r>
              <a:rPr dirty="0" baseline="13888" sz="1200" spc="-322">
                <a:solidFill>
                  <a:srgbClr val="097AB6"/>
                </a:solidFill>
                <a:latin typeface="Arial Black"/>
                <a:cs typeface="Arial Black"/>
              </a:rPr>
              <a:t>20</a:t>
            </a:r>
            <a:r>
              <a:rPr dirty="0" sz="800" spc="-215">
                <a:solidFill>
                  <a:srgbClr val="004B8C"/>
                </a:solidFill>
                <a:latin typeface="Trebuchet MS"/>
                <a:cs typeface="Trebuchet MS"/>
              </a:rPr>
              <a:t>*</a:t>
            </a:r>
            <a:r>
              <a:rPr dirty="0" baseline="13888" sz="1200" spc="-322">
                <a:solidFill>
                  <a:srgbClr val="097AB6"/>
                </a:solidFill>
                <a:latin typeface="Arial Black"/>
                <a:cs typeface="Arial Black"/>
              </a:rPr>
              <a:t>-</a:t>
            </a:r>
            <a:r>
              <a:rPr dirty="0" sz="800" spc="-80">
                <a:solidFill>
                  <a:srgbClr val="004B8C"/>
                </a:solidFill>
                <a:latin typeface="Trebuchet MS"/>
                <a:cs typeface="Trebuchet MS"/>
              </a:rPr>
              <a:t>A</a:t>
            </a:r>
            <a:r>
              <a:rPr dirty="0" baseline="13888" sz="1200" spc="-120">
                <a:solidFill>
                  <a:srgbClr val="097AB6"/>
                </a:solidFill>
                <a:latin typeface="Arial Black"/>
                <a:cs typeface="Arial Black"/>
              </a:rPr>
              <a:t>10</a:t>
            </a:r>
            <a:r>
              <a:rPr dirty="0" sz="800" spc="-80">
                <a:solidFill>
                  <a:srgbClr val="004B8C"/>
                </a:solidFill>
                <a:latin typeface="Trebuchet MS"/>
                <a:cs typeface="Trebuchet MS"/>
              </a:rPr>
              <a:t>*%(&amp;</a:t>
            </a:r>
            <a:r>
              <a:rPr dirty="0" sz="800" spc="22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00" spc="160">
                <a:solidFill>
                  <a:srgbClr val="004B8C"/>
                </a:solidFill>
                <a:latin typeface="Trebuchet MS"/>
                <a:cs typeface="Trebuchet MS"/>
              </a:rPr>
              <a:t>(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2937669" y="236570"/>
            <a:ext cx="3466465" cy="6261735"/>
            <a:chOff x="2937669" y="236570"/>
            <a:chExt cx="3466465" cy="6261735"/>
          </a:xfrm>
        </p:grpSpPr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3061" y="5819495"/>
              <a:ext cx="193070" cy="19307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344160" y="5364267"/>
              <a:ext cx="2059939" cy="1134110"/>
            </a:xfrm>
            <a:custGeom>
              <a:avLst/>
              <a:gdLst/>
              <a:ahLst/>
              <a:cxnLst/>
              <a:rect l="l" t="t" r="r" b="b"/>
              <a:pathLst>
                <a:path w="2059939" h="1134110">
                  <a:moveTo>
                    <a:pt x="2059389" y="0"/>
                  </a:moveTo>
                  <a:lnTo>
                    <a:pt x="0" y="0"/>
                  </a:lnTo>
                  <a:lnTo>
                    <a:pt x="0" y="845967"/>
                  </a:lnTo>
                  <a:lnTo>
                    <a:pt x="16176" y="890203"/>
                  </a:lnTo>
                  <a:lnTo>
                    <a:pt x="37189" y="931854"/>
                  </a:lnTo>
                  <a:lnTo>
                    <a:pt x="62695" y="970579"/>
                  </a:lnTo>
                  <a:lnTo>
                    <a:pt x="92352" y="1006033"/>
                  </a:lnTo>
                  <a:lnTo>
                    <a:pt x="125815" y="1037873"/>
                  </a:lnTo>
                  <a:lnTo>
                    <a:pt x="162743" y="1065756"/>
                  </a:lnTo>
                  <a:lnTo>
                    <a:pt x="202791" y="1089340"/>
                  </a:lnTo>
                  <a:lnTo>
                    <a:pt x="245616" y="1108280"/>
                  </a:lnTo>
                  <a:lnTo>
                    <a:pt x="290876" y="1122234"/>
                  </a:lnTo>
                  <a:lnTo>
                    <a:pt x="338227" y="1130857"/>
                  </a:lnTo>
                  <a:lnTo>
                    <a:pt x="387325" y="1133808"/>
                  </a:lnTo>
                  <a:lnTo>
                    <a:pt x="1672054" y="1133808"/>
                  </a:lnTo>
                  <a:lnTo>
                    <a:pt x="1721157" y="1130857"/>
                  </a:lnTo>
                  <a:lnTo>
                    <a:pt x="1768512" y="1122233"/>
                  </a:lnTo>
                  <a:lnTo>
                    <a:pt x="1813776" y="1108278"/>
                  </a:lnTo>
                  <a:lnTo>
                    <a:pt x="1856604" y="1089336"/>
                  </a:lnTo>
                  <a:lnTo>
                    <a:pt x="1896654" y="1065750"/>
                  </a:lnTo>
                  <a:lnTo>
                    <a:pt x="1933584" y="1037864"/>
                  </a:lnTo>
                  <a:lnTo>
                    <a:pt x="1967048" y="1006020"/>
                  </a:lnTo>
                  <a:lnTo>
                    <a:pt x="1996705" y="970561"/>
                  </a:lnTo>
                  <a:lnTo>
                    <a:pt x="2022211" y="931832"/>
                  </a:lnTo>
                  <a:lnTo>
                    <a:pt x="2043223" y="890174"/>
                  </a:lnTo>
                  <a:lnTo>
                    <a:pt x="2059385" y="845967"/>
                  </a:lnTo>
                  <a:lnTo>
                    <a:pt x="2059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7669" y="236570"/>
              <a:ext cx="2626721" cy="631546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45791" y="258151"/>
            <a:ext cx="10002520" cy="11804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63600" marR="30480" indent="-826135">
              <a:lnSpc>
                <a:spcPct val="101000"/>
              </a:lnSpc>
              <a:spcBef>
                <a:spcPts val="95"/>
              </a:spcBef>
              <a:tabLst>
                <a:tab pos="2758440" algn="l"/>
                <a:tab pos="5377815" algn="l"/>
              </a:tabLst>
            </a:pPr>
            <a:r>
              <a:rPr dirty="0" sz="3750" spc="195"/>
              <a:t>НА</a:t>
            </a:r>
            <a:r>
              <a:rPr dirty="0" sz="3750" spc="-360"/>
              <a:t> </a:t>
            </a:r>
            <a:r>
              <a:rPr dirty="0" sz="3750" spc="95"/>
              <a:t>САЙТЕ</a:t>
            </a:r>
            <a:r>
              <a:rPr dirty="0" sz="3750"/>
              <a:t>	</a:t>
            </a:r>
            <a:r>
              <a:rPr dirty="0" sz="3750" spc="55">
                <a:solidFill>
                  <a:srgbClr val="FFFFFF"/>
                </a:solidFill>
              </a:rPr>
              <a:t>EPD</a:t>
            </a:r>
            <a:r>
              <a:rPr dirty="0" baseline="8148" sz="5625" spc="82">
                <a:solidFill>
                  <a:srgbClr val="FFFFFF"/>
                </a:solidFill>
              </a:rPr>
              <a:t>47</a:t>
            </a:r>
            <a:r>
              <a:rPr dirty="0" sz="3750" spc="55">
                <a:solidFill>
                  <a:srgbClr val="FFFFFF"/>
                </a:solidFill>
              </a:rPr>
              <a:t>.RU</a:t>
            </a:r>
            <a:r>
              <a:rPr dirty="0" sz="3750">
                <a:solidFill>
                  <a:srgbClr val="FFFFFF"/>
                </a:solidFill>
              </a:rPr>
              <a:t>	</a:t>
            </a:r>
            <a:r>
              <a:rPr dirty="0" sz="3750" spc="260"/>
              <a:t>И</a:t>
            </a:r>
            <a:r>
              <a:rPr dirty="0" sz="3750" spc="-250"/>
              <a:t> </a:t>
            </a:r>
            <a:r>
              <a:rPr dirty="0" sz="3750" spc="335"/>
              <a:t>В</a:t>
            </a:r>
            <a:r>
              <a:rPr dirty="0" sz="3750" spc="-250"/>
              <a:t> </a:t>
            </a:r>
            <a:r>
              <a:rPr dirty="0" sz="3750" spc="250"/>
              <a:t>ПРИЛОЖЕНИИ </a:t>
            </a:r>
            <a:r>
              <a:rPr dirty="0" sz="3750" spc="215"/>
              <a:t>ЕИРЦ</a:t>
            </a:r>
            <a:r>
              <a:rPr dirty="0" sz="3750" spc="-245"/>
              <a:t> </a:t>
            </a:r>
            <a:r>
              <a:rPr dirty="0" sz="3750" spc="170"/>
              <a:t>ЛЕНИНГРАДСКОЙ</a:t>
            </a:r>
            <a:r>
              <a:rPr dirty="0" sz="3750" spc="-240"/>
              <a:t> </a:t>
            </a:r>
            <a:r>
              <a:rPr dirty="0" sz="3750" spc="160"/>
              <a:t>ОБЛАСТИ</a:t>
            </a:r>
            <a:endParaRPr sz="3750"/>
          </a:p>
        </p:txBody>
      </p:sp>
      <p:sp>
        <p:nvSpPr>
          <p:cNvPr id="39" name="object 39" descr=""/>
          <p:cNvSpPr txBox="1"/>
          <p:nvPr/>
        </p:nvSpPr>
        <p:spPr>
          <a:xfrm>
            <a:off x="7312376" y="1611683"/>
            <a:ext cx="2486025" cy="495934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40"/>
              </a:spcBef>
            </a:pPr>
            <a:r>
              <a:rPr dirty="0" sz="1650" spc="100">
                <a:latin typeface="Tahoma"/>
                <a:cs typeface="Tahoma"/>
              </a:rPr>
              <a:t>Введите</a:t>
            </a:r>
            <a:r>
              <a:rPr dirty="0" sz="1650" spc="-35">
                <a:latin typeface="Tahoma"/>
                <a:cs typeface="Tahoma"/>
              </a:rPr>
              <a:t> </a:t>
            </a:r>
            <a:r>
              <a:rPr dirty="0" sz="1650" spc="105">
                <a:latin typeface="Tahoma"/>
                <a:cs typeface="Tahoma"/>
              </a:rPr>
              <a:t>данные</a:t>
            </a:r>
            <a:r>
              <a:rPr dirty="0" sz="1650" spc="-35">
                <a:latin typeface="Tahoma"/>
                <a:cs typeface="Tahoma"/>
              </a:rPr>
              <a:t> </a:t>
            </a:r>
            <a:r>
              <a:rPr dirty="0" sz="1650" spc="90">
                <a:latin typeface="Tahoma"/>
                <a:cs typeface="Tahoma"/>
              </a:rPr>
              <a:t>карты </a:t>
            </a:r>
            <a:r>
              <a:rPr dirty="0" sz="1650" spc="80">
                <a:latin typeface="Tahoma"/>
                <a:cs typeface="Tahoma"/>
              </a:rPr>
              <a:t>и</a:t>
            </a:r>
            <a:r>
              <a:rPr dirty="0" sz="1650" spc="-40">
                <a:latin typeface="Tahoma"/>
                <a:cs typeface="Tahoma"/>
              </a:rPr>
              <a:t> </a:t>
            </a:r>
            <a:r>
              <a:rPr dirty="0" sz="1650" spc="110">
                <a:latin typeface="Tahoma"/>
                <a:cs typeface="Tahoma"/>
              </a:rPr>
              <a:t>подтвердите</a:t>
            </a:r>
            <a:r>
              <a:rPr dirty="0" sz="1650" spc="-35">
                <a:latin typeface="Tahoma"/>
                <a:cs typeface="Tahoma"/>
              </a:rPr>
              <a:t> </a:t>
            </a:r>
            <a:r>
              <a:rPr dirty="0" sz="1650" spc="90">
                <a:latin typeface="Tahoma"/>
                <a:cs typeface="Tahoma"/>
              </a:rPr>
              <a:t>платеж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204645" y="1611683"/>
            <a:ext cx="2941320" cy="70993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440"/>
              </a:spcBef>
            </a:pPr>
            <a:r>
              <a:rPr dirty="0" sz="1650" spc="125">
                <a:latin typeface="Tahoma"/>
                <a:cs typeface="Tahoma"/>
              </a:rPr>
              <a:t>Нажмите</a:t>
            </a:r>
            <a:r>
              <a:rPr dirty="0" sz="1650" spc="-30"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1971E0"/>
                </a:solidFill>
                <a:latin typeface="Tahoma"/>
                <a:cs typeface="Tahoma"/>
              </a:rPr>
              <a:t>→Оплата</a:t>
            </a:r>
            <a:r>
              <a:rPr dirty="0" sz="1650" spc="-85" b="1">
                <a:solidFill>
                  <a:srgbClr val="1971E0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1971E0"/>
                </a:solidFill>
                <a:latin typeface="Tahoma"/>
                <a:cs typeface="Tahoma"/>
              </a:rPr>
              <a:t>жилого помещения</a:t>
            </a:r>
            <a:endParaRPr sz="1650">
              <a:latin typeface="Tahoma"/>
              <a:cs typeface="Tahoma"/>
            </a:endParaRPr>
          </a:p>
          <a:p>
            <a:pPr marL="12700">
              <a:lnSpc>
                <a:spcPts val="1680"/>
              </a:lnSpc>
            </a:pPr>
            <a:r>
              <a:rPr dirty="0" sz="1650" spc="-50" b="1">
                <a:solidFill>
                  <a:srgbClr val="1971E0"/>
                </a:solidFill>
                <a:latin typeface="Tahoma"/>
                <a:cs typeface="Tahoma"/>
              </a:rPr>
              <a:t>и</a:t>
            </a:r>
            <a:r>
              <a:rPr dirty="0" sz="1650" spc="-65" b="1">
                <a:solidFill>
                  <a:srgbClr val="1971E0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1971E0"/>
                </a:solidFill>
                <a:latin typeface="Tahoma"/>
                <a:cs typeface="Tahoma"/>
              </a:rPr>
              <a:t>коммунальных</a:t>
            </a:r>
            <a:r>
              <a:rPr dirty="0" sz="1650" spc="-65" b="1">
                <a:solidFill>
                  <a:srgbClr val="1971E0"/>
                </a:solidFill>
                <a:latin typeface="Tahoma"/>
                <a:cs typeface="Tahoma"/>
              </a:rPr>
              <a:t> </a:t>
            </a:r>
            <a:r>
              <a:rPr dirty="0" sz="1650" spc="-20" b="1">
                <a:solidFill>
                  <a:srgbClr val="1971E0"/>
                </a:solidFill>
                <a:latin typeface="Tahoma"/>
                <a:cs typeface="Tahoma"/>
              </a:rPr>
              <a:t>услуг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143245" y="2385356"/>
            <a:ext cx="2279015" cy="4259580"/>
            <a:chOff x="1143245" y="2385356"/>
            <a:chExt cx="2279015" cy="4259580"/>
          </a:xfrm>
        </p:grpSpPr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245" y="2385356"/>
              <a:ext cx="2278658" cy="425956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237703" y="2498661"/>
              <a:ext cx="2093595" cy="3999865"/>
            </a:xfrm>
            <a:custGeom>
              <a:avLst/>
              <a:gdLst/>
              <a:ahLst/>
              <a:cxnLst/>
              <a:rect l="l" t="t" r="r" b="b"/>
              <a:pathLst>
                <a:path w="2093595" h="3999865">
                  <a:moveTo>
                    <a:pt x="2093480" y="404380"/>
                  </a:moveTo>
                  <a:lnTo>
                    <a:pt x="2090978" y="360972"/>
                  </a:lnTo>
                  <a:lnTo>
                    <a:pt x="2090978" y="359283"/>
                  </a:lnTo>
                  <a:lnTo>
                    <a:pt x="2090826" y="358495"/>
                  </a:lnTo>
                  <a:lnTo>
                    <a:pt x="2090762" y="357212"/>
                  </a:lnTo>
                  <a:lnTo>
                    <a:pt x="2082800" y="311658"/>
                  </a:lnTo>
                  <a:lnTo>
                    <a:pt x="2081784" y="308279"/>
                  </a:lnTo>
                  <a:lnTo>
                    <a:pt x="2081276" y="305409"/>
                  </a:lnTo>
                  <a:lnTo>
                    <a:pt x="2077669" y="294322"/>
                  </a:lnTo>
                  <a:lnTo>
                    <a:pt x="2077529" y="293890"/>
                  </a:lnTo>
                  <a:lnTo>
                    <a:pt x="2069909" y="267995"/>
                  </a:lnTo>
                  <a:lnTo>
                    <a:pt x="2066658" y="260337"/>
                  </a:lnTo>
                  <a:lnTo>
                    <a:pt x="2064702" y="254279"/>
                  </a:lnTo>
                  <a:lnTo>
                    <a:pt x="2059635" y="243713"/>
                  </a:lnTo>
                  <a:lnTo>
                    <a:pt x="2059571" y="243573"/>
                  </a:lnTo>
                  <a:lnTo>
                    <a:pt x="2052383" y="226542"/>
                  </a:lnTo>
                  <a:lnTo>
                    <a:pt x="2045855" y="214947"/>
                  </a:lnTo>
                  <a:lnTo>
                    <a:pt x="2041766" y="206375"/>
                  </a:lnTo>
                  <a:lnTo>
                    <a:pt x="2036711" y="198640"/>
                  </a:lnTo>
                  <a:lnTo>
                    <a:pt x="2030526" y="187604"/>
                  </a:lnTo>
                  <a:lnTo>
                    <a:pt x="2019388" y="172072"/>
                  </a:lnTo>
                  <a:lnTo>
                    <a:pt x="2012962" y="162204"/>
                  </a:lnTo>
                  <a:lnTo>
                    <a:pt x="2009114" y="157721"/>
                  </a:lnTo>
                  <a:lnTo>
                    <a:pt x="2004644" y="151460"/>
                  </a:lnTo>
                  <a:lnTo>
                    <a:pt x="1985937" y="130619"/>
                  </a:lnTo>
                  <a:lnTo>
                    <a:pt x="1985721" y="130365"/>
                  </a:lnTo>
                  <a:lnTo>
                    <a:pt x="1978812" y="122275"/>
                  </a:lnTo>
                  <a:lnTo>
                    <a:pt x="1977059" y="120713"/>
                  </a:lnTo>
                  <a:lnTo>
                    <a:pt x="1975040" y="118440"/>
                  </a:lnTo>
                  <a:lnTo>
                    <a:pt x="1942020" y="88836"/>
                  </a:lnTo>
                  <a:lnTo>
                    <a:pt x="1940763" y="87960"/>
                  </a:lnTo>
                  <a:lnTo>
                    <a:pt x="1939810" y="87083"/>
                  </a:lnTo>
                  <a:lnTo>
                    <a:pt x="1939569" y="87083"/>
                  </a:lnTo>
                  <a:lnTo>
                    <a:pt x="1905889" y="62953"/>
                  </a:lnTo>
                  <a:lnTo>
                    <a:pt x="1866938" y="41109"/>
                  </a:lnTo>
                  <a:lnTo>
                    <a:pt x="1825485" y="23583"/>
                  </a:lnTo>
                  <a:lnTo>
                    <a:pt x="1781822" y="10680"/>
                  </a:lnTo>
                  <a:lnTo>
                    <a:pt x="1736267" y="2717"/>
                  </a:lnTo>
                  <a:lnTo>
                    <a:pt x="1689100" y="0"/>
                  </a:lnTo>
                  <a:lnTo>
                    <a:pt x="404380" y="0"/>
                  </a:lnTo>
                  <a:lnTo>
                    <a:pt x="357212" y="2717"/>
                  </a:lnTo>
                  <a:lnTo>
                    <a:pt x="311658" y="10680"/>
                  </a:lnTo>
                  <a:lnTo>
                    <a:pt x="267995" y="23583"/>
                  </a:lnTo>
                  <a:lnTo>
                    <a:pt x="226542" y="41109"/>
                  </a:lnTo>
                  <a:lnTo>
                    <a:pt x="187604" y="62953"/>
                  </a:lnTo>
                  <a:lnTo>
                    <a:pt x="153898" y="87083"/>
                  </a:lnTo>
                  <a:lnTo>
                    <a:pt x="153657" y="87083"/>
                  </a:lnTo>
                  <a:lnTo>
                    <a:pt x="152666" y="87972"/>
                  </a:lnTo>
                  <a:lnTo>
                    <a:pt x="151460" y="88836"/>
                  </a:lnTo>
                  <a:lnTo>
                    <a:pt x="118440" y="118440"/>
                  </a:lnTo>
                  <a:lnTo>
                    <a:pt x="117030" y="120002"/>
                  </a:lnTo>
                  <a:lnTo>
                    <a:pt x="115671" y="121234"/>
                  </a:lnTo>
                  <a:lnTo>
                    <a:pt x="108597" y="129413"/>
                  </a:lnTo>
                  <a:lnTo>
                    <a:pt x="88836" y="151460"/>
                  </a:lnTo>
                  <a:lnTo>
                    <a:pt x="85445" y="156210"/>
                  </a:lnTo>
                  <a:lnTo>
                    <a:pt x="82270" y="159880"/>
                  </a:lnTo>
                  <a:lnTo>
                    <a:pt x="75196" y="170510"/>
                  </a:lnTo>
                  <a:lnTo>
                    <a:pt x="62966" y="187604"/>
                  </a:lnTo>
                  <a:lnTo>
                    <a:pt x="58254" y="195986"/>
                  </a:lnTo>
                  <a:lnTo>
                    <a:pt x="53886" y="202565"/>
                  </a:lnTo>
                  <a:lnTo>
                    <a:pt x="48831" y="212788"/>
                  </a:lnTo>
                  <a:lnTo>
                    <a:pt x="41109" y="226542"/>
                  </a:lnTo>
                  <a:lnTo>
                    <a:pt x="35687" y="239356"/>
                  </a:lnTo>
                  <a:lnTo>
                    <a:pt x="31013" y="248818"/>
                  </a:lnTo>
                  <a:lnTo>
                    <a:pt x="28105" y="257289"/>
                  </a:lnTo>
                  <a:lnTo>
                    <a:pt x="23583" y="267995"/>
                  </a:lnTo>
                  <a:lnTo>
                    <a:pt x="18199" y="286194"/>
                  </a:lnTo>
                  <a:lnTo>
                    <a:pt x="14097" y="298183"/>
                  </a:lnTo>
                  <a:lnTo>
                    <a:pt x="12877" y="304215"/>
                  </a:lnTo>
                  <a:lnTo>
                    <a:pt x="10680" y="311658"/>
                  </a:lnTo>
                  <a:lnTo>
                    <a:pt x="6134" y="337616"/>
                  </a:lnTo>
                  <a:lnTo>
                    <a:pt x="3606" y="350189"/>
                  </a:lnTo>
                  <a:lnTo>
                    <a:pt x="3390" y="353326"/>
                  </a:lnTo>
                  <a:lnTo>
                    <a:pt x="2717" y="357212"/>
                  </a:lnTo>
                  <a:lnTo>
                    <a:pt x="0" y="404380"/>
                  </a:lnTo>
                  <a:lnTo>
                    <a:pt x="0" y="3595039"/>
                  </a:lnTo>
                  <a:lnTo>
                    <a:pt x="2717" y="3642207"/>
                  </a:lnTo>
                  <a:lnTo>
                    <a:pt x="10680" y="3687762"/>
                  </a:lnTo>
                  <a:lnTo>
                    <a:pt x="23571" y="3731425"/>
                  </a:lnTo>
                  <a:lnTo>
                    <a:pt x="41097" y="3772878"/>
                  </a:lnTo>
                  <a:lnTo>
                    <a:pt x="62953" y="3811828"/>
                  </a:lnTo>
                  <a:lnTo>
                    <a:pt x="88836" y="3847960"/>
                  </a:lnTo>
                  <a:lnTo>
                    <a:pt x="118440" y="3880980"/>
                  </a:lnTo>
                  <a:lnTo>
                    <a:pt x="151460" y="3910584"/>
                  </a:lnTo>
                  <a:lnTo>
                    <a:pt x="187591" y="3936466"/>
                  </a:lnTo>
                  <a:lnTo>
                    <a:pt x="226542" y="3958323"/>
                  </a:lnTo>
                  <a:lnTo>
                    <a:pt x="267995" y="3975849"/>
                  </a:lnTo>
                  <a:lnTo>
                    <a:pt x="311658" y="3988739"/>
                  </a:lnTo>
                  <a:lnTo>
                    <a:pt x="357212" y="3996702"/>
                  </a:lnTo>
                  <a:lnTo>
                    <a:pt x="404380" y="3999420"/>
                  </a:lnTo>
                  <a:lnTo>
                    <a:pt x="1689100" y="3999420"/>
                  </a:lnTo>
                  <a:lnTo>
                    <a:pt x="1736267" y="3996702"/>
                  </a:lnTo>
                  <a:lnTo>
                    <a:pt x="1736407" y="3996690"/>
                  </a:lnTo>
                  <a:lnTo>
                    <a:pt x="1738757" y="3996271"/>
                  </a:lnTo>
                  <a:lnTo>
                    <a:pt x="1781822" y="3988739"/>
                  </a:lnTo>
                  <a:lnTo>
                    <a:pt x="1782000" y="3988689"/>
                  </a:lnTo>
                  <a:lnTo>
                    <a:pt x="1782127" y="3988663"/>
                  </a:lnTo>
                  <a:lnTo>
                    <a:pt x="1793862" y="3985183"/>
                  </a:lnTo>
                  <a:lnTo>
                    <a:pt x="1795132" y="3984815"/>
                  </a:lnTo>
                  <a:lnTo>
                    <a:pt x="1825485" y="3975849"/>
                  </a:lnTo>
                  <a:lnTo>
                    <a:pt x="1825777" y="3975735"/>
                  </a:lnTo>
                  <a:lnTo>
                    <a:pt x="1825917" y="3975684"/>
                  </a:lnTo>
                  <a:lnTo>
                    <a:pt x="1836915" y="3971023"/>
                  </a:lnTo>
                  <a:lnTo>
                    <a:pt x="1866938" y="3958323"/>
                  </a:lnTo>
                  <a:lnTo>
                    <a:pt x="1867281" y="3958132"/>
                  </a:lnTo>
                  <a:lnTo>
                    <a:pt x="1867484" y="3958044"/>
                  </a:lnTo>
                  <a:lnTo>
                    <a:pt x="1881162" y="3950347"/>
                  </a:lnTo>
                  <a:lnTo>
                    <a:pt x="1905889" y="3936466"/>
                  </a:lnTo>
                  <a:lnTo>
                    <a:pt x="1906206" y="3936250"/>
                  </a:lnTo>
                  <a:lnTo>
                    <a:pt x="1906524" y="3936060"/>
                  </a:lnTo>
                  <a:lnTo>
                    <a:pt x="1922399" y="3924643"/>
                  </a:lnTo>
                  <a:lnTo>
                    <a:pt x="1942020" y="3910584"/>
                  </a:lnTo>
                  <a:lnTo>
                    <a:pt x="1942350" y="3910292"/>
                  </a:lnTo>
                  <a:lnTo>
                    <a:pt x="1942731" y="3910012"/>
                  </a:lnTo>
                  <a:lnTo>
                    <a:pt x="1957946" y="3896309"/>
                  </a:lnTo>
                  <a:lnTo>
                    <a:pt x="1975040" y="3880980"/>
                  </a:lnTo>
                  <a:lnTo>
                    <a:pt x="1975383" y="3880599"/>
                  </a:lnTo>
                  <a:lnTo>
                    <a:pt x="1975789" y="3880231"/>
                  </a:lnTo>
                  <a:lnTo>
                    <a:pt x="1989328" y="3865041"/>
                  </a:lnTo>
                  <a:lnTo>
                    <a:pt x="1989670" y="3864660"/>
                  </a:lnTo>
                  <a:lnTo>
                    <a:pt x="2004644" y="3847960"/>
                  </a:lnTo>
                  <a:lnTo>
                    <a:pt x="2004999" y="3847465"/>
                  </a:lnTo>
                  <a:lnTo>
                    <a:pt x="2005406" y="3847007"/>
                  </a:lnTo>
                  <a:lnTo>
                    <a:pt x="2016086" y="3831983"/>
                  </a:lnTo>
                  <a:lnTo>
                    <a:pt x="2016353" y="3831615"/>
                  </a:lnTo>
                  <a:lnTo>
                    <a:pt x="2030526" y="3811828"/>
                  </a:lnTo>
                  <a:lnTo>
                    <a:pt x="2030895" y="3811155"/>
                  </a:lnTo>
                  <a:lnTo>
                    <a:pt x="2031250" y="3810660"/>
                  </a:lnTo>
                  <a:lnTo>
                    <a:pt x="2039620" y="3795611"/>
                  </a:lnTo>
                  <a:lnTo>
                    <a:pt x="2040458" y="3794125"/>
                  </a:lnTo>
                  <a:lnTo>
                    <a:pt x="2052383" y="3772878"/>
                  </a:lnTo>
                  <a:lnTo>
                    <a:pt x="2052688" y="3772154"/>
                  </a:lnTo>
                  <a:lnTo>
                    <a:pt x="2053043" y="3771506"/>
                  </a:lnTo>
                  <a:lnTo>
                    <a:pt x="2060117" y="3754590"/>
                  </a:lnTo>
                  <a:lnTo>
                    <a:pt x="2069909" y="3731425"/>
                  </a:lnTo>
                  <a:lnTo>
                    <a:pt x="2070138" y="3730599"/>
                  </a:lnTo>
                  <a:lnTo>
                    <a:pt x="2070468" y="3729825"/>
                  </a:lnTo>
                  <a:lnTo>
                    <a:pt x="2075776" y="3711537"/>
                  </a:lnTo>
                  <a:lnTo>
                    <a:pt x="2076030" y="3710673"/>
                  </a:lnTo>
                  <a:lnTo>
                    <a:pt x="2082800" y="3687762"/>
                  </a:lnTo>
                  <a:lnTo>
                    <a:pt x="2082952" y="3686835"/>
                  </a:lnTo>
                  <a:lnTo>
                    <a:pt x="2083219" y="3685933"/>
                  </a:lnTo>
                  <a:lnTo>
                    <a:pt x="2086356" y="3667379"/>
                  </a:lnTo>
                  <a:lnTo>
                    <a:pt x="2086571" y="3666147"/>
                  </a:lnTo>
                  <a:lnTo>
                    <a:pt x="2090762" y="3642207"/>
                  </a:lnTo>
                  <a:lnTo>
                    <a:pt x="2090813" y="3641052"/>
                  </a:lnTo>
                  <a:lnTo>
                    <a:pt x="2090978" y="3640137"/>
                  </a:lnTo>
                  <a:lnTo>
                    <a:pt x="2090978" y="3638461"/>
                  </a:lnTo>
                  <a:lnTo>
                    <a:pt x="2093480" y="3595039"/>
                  </a:lnTo>
                  <a:lnTo>
                    <a:pt x="2093480" y="404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0149" y="3695286"/>
              <a:ext cx="138399" cy="15804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237713" y="4798235"/>
              <a:ext cx="2091055" cy="527050"/>
            </a:xfrm>
            <a:custGeom>
              <a:avLst/>
              <a:gdLst/>
              <a:ahLst/>
              <a:cxnLst/>
              <a:rect l="l" t="t" r="r" b="b"/>
              <a:pathLst>
                <a:path w="2091054" h="527050">
                  <a:moveTo>
                    <a:pt x="0" y="0"/>
                  </a:moveTo>
                  <a:lnTo>
                    <a:pt x="0" y="526786"/>
                  </a:lnTo>
                  <a:lnTo>
                    <a:pt x="2090979" y="526786"/>
                  </a:lnTo>
                  <a:lnTo>
                    <a:pt x="2090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20317" y="4831168"/>
              <a:ext cx="1910080" cy="263525"/>
            </a:xfrm>
            <a:custGeom>
              <a:avLst/>
              <a:gdLst/>
              <a:ahLst/>
              <a:cxnLst/>
              <a:rect l="l" t="t" r="r" b="b"/>
              <a:pathLst>
                <a:path w="1910080" h="263525">
                  <a:moveTo>
                    <a:pt x="1909610" y="12"/>
                  </a:moveTo>
                  <a:lnTo>
                    <a:pt x="0" y="0"/>
                  </a:lnTo>
                  <a:lnTo>
                    <a:pt x="0" y="26339"/>
                  </a:lnTo>
                  <a:lnTo>
                    <a:pt x="0" y="263398"/>
                  </a:lnTo>
                  <a:lnTo>
                    <a:pt x="26352" y="263398"/>
                  </a:lnTo>
                  <a:lnTo>
                    <a:pt x="1883270" y="263398"/>
                  </a:lnTo>
                  <a:lnTo>
                    <a:pt x="1909597" y="263398"/>
                  </a:lnTo>
                  <a:lnTo>
                    <a:pt x="1909610" y="12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1808875" y="4884316"/>
            <a:ext cx="93281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30">
                <a:solidFill>
                  <a:srgbClr val="FFFFFF"/>
                </a:solidFill>
                <a:latin typeface="Arial Black"/>
                <a:cs typeface="Arial Black"/>
              </a:rPr>
              <a:t>Вbод</a:t>
            </a:r>
            <a:r>
              <a:rPr dirty="0" sz="8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 Black"/>
                <a:cs typeface="Arial Black"/>
              </a:rPr>
              <a:t>показанкк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072105" y="5284850"/>
            <a:ext cx="406400" cy="1435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dirty="0" sz="800" spc="-10">
                <a:solidFill>
                  <a:srgbClr val="F86512"/>
                </a:solidFill>
                <a:latin typeface="Arial Black"/>
                <a:cs typeface="Arial Black"/>
              </a:rPr>
              <a:t>4плата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1237713" y="5588381"/>
            <a:ext cx="2091055" cy="527050"/>
            <a:chOff x="1237713" y="5588381"/>
            <a:chExt cx="2091055" cy="527050"/>
          </a:xfrm>
        </p:grpSpPr>
        <p:sp>
          <p:nvSpPr>
            <p:cNvPr id="50" name="object 50" descr=""/>
            <p:cNvSpPr/>
            <p:nvPr/>
          </p:nvSpPr>
          <p:spPr>
            <a:xfrm>
              <a:off x="1237703" y="5588393"/>
              <a:ext cx="2091055" cy="527050"/>
            </a:xfrm>
            <a:custGeom>
              <a:avLst/>
              <a:gdLst/>
              <a:ahLst/>
              <a:cxnLst/>
              <a:rect l="l" t="t" r="r" b="b"/>
              <a:pathLst>
                <a:path w="2091054" h="527050">
                  <a:moveTo>
                    <a:pt x="2090978" y="0"/>
                  </a:moveTo>
                  <a:lnTo>
                    <a:pt x="0" y="0"/>
                  </a:lnTo>
                  <a:lnTo>
                    <a:pt x="0" y="513080"/>
                  </a:lnTo>
                  <a:lnTo>
                    <a:pt x="304" y="513080"/>
                  </a:lnTo>
                  <a:lnTo>
                    <a:pt x="304" y="527050"/>
                  </a:lnTo>
                  <a:lnTo>
                    <a:pt x="2090978" y="527050"/>
                  </a:lnTo>
                  <a:lnTo>
                    <a:pt x="2090978" y="513080"/>
                  </a:lnTo>
                  <a:lnTo>
                    <a:pt x="2090978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320317" y="5621337"/>
              <a:ext cx="1910080" cy="263525"/>
            </a:xfrm>
            <a:custGeom>
              <a:avLst/>
              <a:gdLst/>
              <a:ahLst/>
              <a:cxnLst/>
              <a:rect l="l" t="t" r="r" b="b"/>
              <a:pathLst>
                <a:path w="1910080" h="263525">
                  <a:moveTo>
                    <a:pt x="1909610" y="12"/>
                  </a:moveTo>
                  <a:lnTo>
                    <a:pt x="0" y="0"/>
                  </a:lnTo>
                  <a:lnTo>
                    <a:pt x="0" y="26352"/>
                  </a:lnTo>
                  <a:lnTo>
                    <a:pt x="0" y="263398"/>
                  </a:lnTo>
                  <a:lnTo>
                    <a:pt x="26352" y="263398"/>
                  </a:lnTo>
                  <a:lnTo>
                    <a:pt x="1883270" y="263398"/>
                  </a:lnTo>
                  <a:lnTo>
                    <a:pt x="1909597" y="263398"/>
                  </a:lnTo>
                  <a:lnTo>
                    <a:pt x="1909610" y="12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1852139" y="5674491"/>
            <a:ext cx="84645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10">
                <a:solidFill>
                  <a:srgbClr val="FFFFFF"/>
                </a:solidFill>
                <a:latin typeface="Arial Black"/>
                <a:cs typeface="Arial Black"/>
              </a:rPr>
              <a:t>Истоpкя</a:t>
            </a:r>
            <a:r>
              <a:rPr dirty="0" sz="8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 Black"/>
                <a:cs typeface="Arial Black"/>
              </a:rPr>
              <a:t>оплат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1320317" y="4548022"/>
            <a:ext cx="1692910" cy="6985"/>
          </a:xfrm>
          <a:custGeom>
            <a:avLst/>
            <a:gdLst/>
            <a:ahLst/>
            <a:cxnLst/>
            <a:rect l="l" t="t" r="r" b="b"/>
            <a:pathLst>
              <a:path w="1692910" h="6985">
                <a:moveTo>
                  <a:pt x="6591" y="0"/>
                </a:moveTo>
                <a:lnTo>
                  <a:pt x="0" y="0"/>
                </a:lnTo>
                <a:lnTo>
                  <a:pt x="0" y="6591"/>
                </a:lnTo>
                <a:lnTo>
                  <a:pt x="6591" y="6591"/>
                </a:lnTo>
                <a:lnTo>
                  <a:pt x="6591" y="0"/>
                </a:lnTo>
                <a:close/>
              </a:path>
              <a:path w="1692910" h="6985">
                <a:moveTo>
                  <a:pt x="1692300" y="0"/>
                </a:moveTo>
                <a:lnTo>
                  <a:pt x="1685721" y="0"/>
                </a:lnTo>
                <a:lnTo>
                  <a:pt x="1685721" y="6591"/>
                </a:lnTo>
                <a:lnTo>
                  <a:pt x="1692300" y="6591"/>
                </a:lnTo>
                <a:lnTo>
                  <a:pt x="1692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1307629" y="3074868"/>
            <a:ext cx="135445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>
                <a:solidFill>
                  <a:srgbClr val="097AB6"/>
                </a:solidFill>
                <a:latin typeface="Trebuchet MS"/>
                <a:cs typeface="Trebuchet MS"/>
              </a:rPr>
              <a:t>Главная</a:t>
            </a:r>
            <a:r>
              <a:rPr dirty="0" sz="800" spc="1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130">
                <a:solidFill>
                  <a:srgbClr val="004B8C"/>
                </a:solidFill>
                <a:latin typeface="Trebuchet MS"/>
                <a:cs typeface="Trebuchet MS"/>
              </a:rPr>
              <a:t>/</a:t>
            </a:r>
            <a:r>
              <a:rPr dirty="0" sz="800" spc="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00" spc="55">
                <a:solidFill>
                  <a:srgbClr val="097AB6"/>
                </a:solidFill>
                <a:latin typeface="Trebuchet MS"/>
                <a:cs typeface="Trebuchet MS"/>
              </a:rPr>
              <a:t>Лицевые</a:t>
            </a:r>
            <a:r>
              <a:rPr dirty="0" sz="800" spc="10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097AB6"/>
                </a:solidFill>
                <a:latin typeface="Trebuchet MS"/>
                <a:cs typeface="Trebuchet MS"/>
              </a:rPr>
              <a:t>cчета</a:t>
            </a:r>
            <a:r>
              <a:rPr dirty="0" sz="800" spc="1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004B8C"/>
                </a:solidFill>
                <a:latin typeface="Trebuchet MS"/>
                <a:cs typeface="Trebuchet MS"/>
              </a:rPr>
              <a:t>/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307523" y="3239436"/>
            <a:ext cx="68834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20">
                <a:solidFill>
                  <a:srgbClr val="004B8C"/>
                </a:solidFill>
                <a:latin typeface="Trebuchet MS"/>
                <a:cs typeface="Trebuchet MS"/>
              </a:rPr>
              <a:t>Оплата</a:t>
            </a:r>
            <a:r>
              <a:rPr dirty="0" sz="800" spc="13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004B8C"/>
                </a:solidFill>
                <a:latin typeface="Trebuchet MS"/>
                <a:cs typeface="Trebuchet MS"/>
              </a:rPr>
              <a:t>уcлуг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307523" y="3627573"/>
            <a:ext cx="1685925" cy="87693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690"/>
              </a:spcBef>
            </a:pPr>
            <a:r>
              <a:rPr dirty="0" sz="800">
                <a:solidFill>
                  <a:srgbClr val="FF9300"/>
                </a:solidFill>
                <a:latin typeface="Trebuchet MS"/>
                <a:cs typeface="Trebuchet MS"/>
              </a:rPr>
              <a:t>ЛC</a:t>
            </a:r>
            <a:r>
              <a:rPr dirty="0" sz="800" spc="15">
                <a:solidFill>
                  <a:srgbClr val="FF9300"/>
                </a:solidFill>
                <a:latin typeface="Trebuchet MS"/>
                <a:cs typeface="Trebuchet MS"/>
              </a:rPr>
              <a:t> </a:t>
            </a:r>
            <a:r>
              <a:rPr dirty="0" sz="800" spc="100">
                <a:solidFill>
                  <a:srgbClr val="FF9300"/>
                </a:solidFill>
                <a:latin typeface="Trebuchet MS"/>
                <a:cs typeface="Trebuchet MS"/>
              </a:rPr>
              <a:t>№</a:t>
            </a:r>
            <a:r>
              <a:rPr dirty="0" sz="800" spc="15">
                <a:solidFill>
                  <a:srgbClr val="FF9300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FF9300"/>
                </a:solidFill>
                <a:latin typeface="Trebuchet MS"/>
                <a:cs typeface="Trebuchet MS"/>
              </a:rPr>
              <a:t>070000022670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>
                <a:solidFill>
                  <a:srgbClr val="004B8C"/>
                </a:solidFill>
                <a:latin typeface="Arial Black"/>
                <a:cs typeface="Arial Black"/>
              </a:rPr>
              <a:t>Фаnклкя</a:t>
            </a:r>
            <a:r>
              <a:rPr dirty="0" sz="800" spc="45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800" spc="55">
                <a:solidFill>
                  <a:srgbClr val="004B8C"/>
                </a:solidFill>
                <a:latin typeface="Arial Black"/>
                <a:cs typeface="Arial Black"/>
              </a:rPr>
              <a:t>Иnя</a:t>
            </a:r>
            <a:r>
              <a:rPr dirty="0" sz="800" spc="45">
                <a:solidFill>
                  <a:srgbClr val="004B8C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004B8C"/>
                </a:solidFill>
                <a:latin typeface="Arial Black"/>
                <a:cs typeface="Arial Black"/>
              </a:rPr>
              <a:t>Oтчecтвo</a:t>
            </a:r>
            <a:endParaRPr sz="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dirty="0" sz="800" spc="45">
                <a:solidFill>
                  <a:srgbClr val="097AB6"/>
                </a:solidFill>
                <a:latin typeface="Trebuchet MS"/>
                <a:cs typeface="Trebuchet MS"/>
              </a:rPr>
              <a:t>Гатчина</a:t>
            </a:r>
            <a:r>
              <a:rPr dirty="0" sz="800" spc="-1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097AB6"/>
                </a:solidFill>
                <a:latin typeface="Trebuchet MS"/>
                <a:cs typeface="Trebuchet MS"/>
              </a:rPr>
              <a:t>г</a:t>
            </a: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70">
                <a:solidFill>
                  <a:srgbClr val="097AB6"/>
                </a:solidFill>
                <a:latin typeface="Trebuchet MS"/>
                <a:cs typeface="Trebuchet MS"/>
              </a:rPr>
              <a:t>CОЛНЕuНЫЙ</a:t>
            </a:r>
            <a:r>
              <a:rPr dirty="0" sz="800" spc="-1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50">
                <a:solidFill>
                  <a:srgbClr val="097AB6"/>
                </a:solidFill>
                <a:latin typeface="Trebuchet MS"/>
                <a:cs typeface="Trebuchet MS"/>
              </a:rPr>
              <a:t>ПЕР</a:t>
            </a:r>
            <a:r>
              <a:rPr dirty="0" sz="800" spc="-15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097AB6"/>
                </a:solidFill>
                <a:latin typeface="Trebuchet MS"/>
                <a:cs typeface="Trebuchet MS"/>
              </a:rPr>
              <a:t>1</a:t>
            </a:r>
            <a:r>
              <a:rPr dirty="0" sz="800" spc="-10">
                <a:solidFill>
                  <a:srgbClr val="097AB6"/>
                </a:solidFill>
                <a:latin typeface="Trebuchet MS"/>
                <a:cs typeface="Trebuchet MS"/>
              </a:rPr>
              <a:t> </a:t>
            </a:r>
            <a:r>
              <a:rPr dirty="0" sz="800" spc="-25">
                <a:solidFill>
                  <a:srgbClr val="097AB6"/>
                </a:solidFill>
                <a:latin typeface="Trebuchet MS"/>
                <a:cs typeface="Trebuchet MS"/>
              </a:rPr>
              <a:t>18</a:t>
            </a:r>
            <a:endParaRPr sz="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800" spc="-10" i="1">
                <a:solidFill>
                  <a:srgbClr val="004B8C"/>
                </a:solidFill>
                <a:latin typeface="Verdana"/>
                <a:cs typeface="Verdana"/>
              </a:rPr>
              <a:t>3а6олженносmb</a:t>
            </a:r>
            <a:r>
              <a:rPr dirty="0" sz="800" spc="-10" i="1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dirty="0" sz="800" spc="36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FF9300"/>
                </a:solidFill>
                <a:latin typeface="Arial Black"/>
                <a:cs typeface="Arial Black"/>
              </a:rPr>
              <a:t>5</a:t>
            </a:r>
            <a:r>
              <a:rPr dirty="0" sz="800" spc="-55">
                <a:solidFill>
                  <a:srgbClr val="FF9300"/>
                </a:solidFill>
                <a:latin typeface="Arial Black"/>
                <a:cs typeface="Arial Black"/>
              </a:rPr>
              <a:t> </a:t>
            </a:r>
            <a:r>
              <a:rPr dirty="0" sz="800" spc="-65">
                <a:solidFill>
                  <a:srgbClr val="FF9300"/>
                </a:solidFill>
                <a:latin typeface="Arial Black"/>
                <a:cs typeface="Arial Black"/>
              </a:rPr>
              <a:t>928.31</a:t>
            </a:r>
            <a:r>
              <a:rPr dirty="0" sz="800" spc="-55">
                <a:solidFill>
                  <a:srgbClr val="FF9300"/>
                </a:solidFill>
                <a:latin typeface="Arial Black"/>
                <a:cs typeface="Arial Black"/>
              </a:rPr>
              <a:t> </a:t>
            </a:r>
            <a:r>
              <a:rPr dirty="0" sz="800" spc="-20">
                <a:solidFill>
                  <a:srgbClr val="FF9300"/>
                </a:solidFill>
                <a:latin typeface="Arial Black"/>
                <a:cs typeface="Arial Black"/>
              </a:rPr>
              <a:t>pya.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1237713" y="3207326"/>
            <a:ext cx="2091055" cy="3291204"/>
            <a:chOff x="1237713" y="3207326"/>
            <a:chExt cx="2091055" cy="3291204"/>
          </a:xfrm>
        </p:grpSpPr>
        <p:sp>
          <p:nvSpPr>
            <p:cNvPr id="58" name="object 58" descr=""/>
            <p:cNvSpPr/>
            <p:nvPr/>
          </p:nvSpPr>
          <p:spPr>
            <a:xfrm>
              <a:off x="1320328" y="4485647"/>
              <a:ext cx="810260" cy="0"/>
            </a:xfrm>
            <a:custGeom>
              <a:avLst/>
              <a:gdLst/>
              <a:ahLst/>
              <a:cxnLst/>
              <a:rect l="l" t="t" r="r" b="b"/>
              <a:pathLst>
                <a:path w="810260" h="0">
                  <a:moveTo>
                    <a:pt x="0" y="0"/>
                  </a:moveTo>
                  <a:lnTo>
                    <a:pt x="809893" y="0"/>
                  </a:lnTo>
                </a:path>
              </a:pathLst>
            </a:custGeom>
            <a:ln w="6584">
              <a:solidFill>
                <a:srgbClr val="004B8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130220" y="4485647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35" y="0"/>
                  </a:lnTo>
                </a:path>
              </a:pathLst>
            </a:custGeom>
            <a:ln w="6584">
              <a:solidFill>
                <a:srgbClr val="FF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188353" y="4485647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3159" y="0"/>
                  </a:lnTo>
                </a:path>
              </a:pathLst>
            </a:custGeom>
            <a:ln w="6584">
              <a:solidFill>
                <a:srgbClr val="004B8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281519" y="4485647"/>
              <a:ext cx="668020" cy="0"/>
            </a:xfrm>
            <a:custGeom>
              <a:avLst/>
              <a:gdLst/>
              <a:ahLst/>
              <a:cxnLst/>
              <a:rect l="l" t="t" r="r" b="b"/>
              <a:pathLst>
                <a:path w="668019" h="0">
                  <a:moveTo>
                    <a:pt x="0" y="0"/>
                  </a:moveTo>
                  <a:lnTo>
                    <a:pt x="667541" y="0"/>
                  </a:lnTo>
                </a:path>
              </a:pathLst>
            </a:custGeom>
            <a:ln w="6584">
              <a:solidFill>
                <a:srgbClr val="FF93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321955" y="3207334"/>
              <a:ext cx="1266825" cy="6985"/>
            </a:xfrm>
            <a:custGeom>
              <a:avLst/>
              <a:gdLst/>
              <a:ahLst/>
              <a:cxnLst/>
              <a:rect l="l" t="t" r="r" b="b"/>
              <a:pathLst>
                <a:path w="1266825" h="6985">
                  <a:moveTo>
                    <a:pt x="414032" y="0"/>
                  </a:moveTo>
                  <a:lnTo>
                    <a:pt x="0" y="0"/>
                  </a:lnTo>
                  <a:lnTo>
                    <a:pt x="0" y="6578"/>
                  </a:lnTo>
                  <a:lnTo>
                    <a:pt x="414032" y="6578"/>
                  </a:lnTo>
                  <a:lnTo>
                    <a:pt x="414032" y="0"/>
                  </a:lnTo>
                  <a:close/>
                </a:path>
                <a:path w="1266825" h="6985">
                  <a:moveTo>
                    <a:pt x="1266825" y="0"/>
                  </a:moveTo>
                  <a:lnTo>
                    <a:pt x="495528" y="0"/>
                  </a:lnTo>
                  <a:lnTo>
                    <a:pt x="495528" y="6578"/>
                  </a:lnTo>
                  <a:lnTo>
                    <a:pt x="1266825" y="6578"/>
                  </a:lnTo>
                  <a:lnTo>
                    <a:pt x="1266825" y="0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237713" y="5983506"/>
              <a:ext cx="2091055" cy="514984"/>
            </a:xfrm>
            <a:custGeom>
              <a:avLst/>
              <a:gdLst/>
              <a:ahLst/>
              <a:cxnLst/>
              <a:rect l="l" t="t" r="r" b="b"/>
              <a:pathLst>
                <a:path w="2091054" h="514985">
                  <a:moveTo>
                    <a:pt x="2090979" y="0"/>
                  </a:moveTo>
                  <a:lnTo>
                    <a:pt x="0" y="0"/>
                  </a:lnTo>
                  <a:lnTo>
                    <a:pt x="0" y="110196"/>
                  </a:lnTo>
                  <a:lnTo>
                    <a:pt x="2720" y="157353"/>
                  </a:lnTo>
                  <a:lnTo>
                    <a:pt x="10679" y="202913"/>
                  </a:lnTo>
                  <a:lnTo>
                    <a:pt x="23573" y="246572"/>
                  </a:lnTo>
                  <a:lnTo>
                    <a:pt x="41100" y="288026"/>
                  </a:lnTo>
                  <a:lnTo>
                    <a:pt x="62955" y="326973"/>
                  </a:lnTo>
                  <a:lnTo>
                    <a:pt x="88834" y="363108"/>
                  </a:lnTo>
                  <a:lnTo>
                    <a:pt x="118436" y="396128"/>
                  </a:lnTo>
                  <a:lnTo>
                    <a:pt x="151456" y="425731"/>
                  </a:lnTo>
                  <a:lnTo>
                    <a:pt x="187591" y="451611"/>
                  </a:lnTo>
                  <a:lnTo>
                    <a:pt x="226538" y="473467"/>
                  </a:lnTo>
                  <a:lnTo>
                    <a:pt x="267993" y="490993"/>
                  </a:lnTo>
                  <a:lnTo>
                    <a:pt x="311652" y="503888"/>
                  </a:lnTo>
                  <a:lnTo>
                    <a:pt x="357213" y="511848"/>
                  </a:lnTo>
                  <a:lnTo>
                    <a:pt x="404372" y="514568"/>
                  </a:lnTo>
                  <a:lnTo>
                    <a:pt x="1689092" y="514568"/>
                  </a:lnTo>
                  <a:lnTo>
                    <a:pt x="1736413" y="511829"/>
                  </a:lnTo>
                  <a:lnTo>
                    <a:pt x="1782123" y="503817"/>
                  </a:lnTo>
                  <a:lnTo>
                    <a:pt x="1825916" y="490837"/>
                  </a:lnTo>
                  <a:lnTo>
                    <a:pt x="1867486" y="473196"/>
                  </a:lnTo>
                  <a:lnTo>
                    <a:pt x="1906525" y="451202"/>
                  </a:lnTo>
                  <a:lnTo>
                    <a:pt x="1942728" y="425160"/>
                  </a:lnTo>
                  <a:lnTo>
                    <a:pt x="1975788" y="395377"/>
                  </a:lnTo>
                  <a:lnTo>
                    <a:pt x="2005398" y="362160"/>
                  </a:lnTo>
                  <a:lnTo>
                    <a:pt x="2031252" y="325815"/>
                  </a:lnTo>
                  <a:lnTo>
                    <a:pt x="2053044" y="286648"/>
                  </a:lnTo>
                  <a:lnTo>
                    <a:pt x="2070467" y="244967"/>
                  </a:lnTo>
                  <a:lnTo>
                    <a:pt x="2083214" y="201077"/>
                  </a:lnTo>
                  <a:lnTo>
                    <a:pt x="2090979" y="155286"/>
                  </a:lnTo>
                  <a:lnTo>
                    <a:pt x="2090979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320317" y="6016434"/>
              <a:ext cx="1910080" cy="263525"/>
            </a:xfrm>
            <a:custGeom>
              <a:avLst/>
              <a:gdLst/>
              <a:ahLst/>
              <a:cxnLst/>
              <a:rect l="l" t="t" r="r" b="b"/>
              <a:pathLst>
                <a:path w="1910080" h="263525">
                  <a:moveTo>
                    <a:pt x="1909610" y="0"/>
                  </a:moveTo>
                  <a:lnTo>
                    <a:pt x="1883270" y="0"/>
                  </a:lnTo>
                  <a:lnTo>
                    <a:pt x="0" y="0"/>
                  </a:lnTo>
                  <a:lnTo>
                    <a:pt x="0" y="263398"/>
                  </a:lnTo>
                  <a:lnTo>
                    <a:pt x="1883270" y="263398"/>
                  </a:lnTo>
                  <a:lnTo>
                    <a:pt x="1909597" y="263398"/>
                  </a:lnTo>
                  <a:lnTo>
                    <a:pt x="1909610" y="0"/>
                  </a:lnTo>
                  <a:close/>
                </a:path>
              </a:pathLst>
            </a:custGeom>
            <a:solidFill>
              <a:srgbClr val="097A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1695133" y="6069578"/>
            <a:ext cx="116014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10">
                <a:solidFill>
                  <a:srgbClr val="FFFFFF"/>
                </a:solidFill>
                <a:latin typeface="Arial Black"/>
                <a:cs typeface="Arial Black"/>
              </a:rPr>
              <a:t>Кbктанцкя/Спpаbкк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1237713" y="2385356"/>
            <a:ext cx="8361045" cy="4249420"/>
            <a:chOff x="1237713" y="2385356"/>
            <a:chExt cx="8361045" cy="4249420"/>
          </a:xfrm>
        </p:grpSpPr>
        <p:sp>
          <p:nvSpPr>
            <p:cNvPr id="67" name="object 67" descr=""/>
            <p:cNvSpPr/>
            <p:nvPr/>
          </p:nvSpPr>
          <p:spPr>
            <a:xfrm>
              <a:off x="1237713" y="2585743"/>
              <a:ext cx="2091055" cy="678815"/>
            </a:xfrm>
            <a:custGeom>
              <a:avLst/>
              <a:gdLst/>
              <a:ahLst/>
              <a:cxnLst/>
              <a:rect l="l" t="t" r="r" b="b"/>
              <a:pathLst>
                <a:path w="2091054" h="678814">
                  <a:moveTo>
                    <a:pt x="1939809" y="0"/>
                  </a:moveTo>
                  <a:lnTo>
                    <a:pt x="153655" y="0"/>
                  </a:lnTo>
                  <a:lnTo>
                    <a:pt x="115674" y="34148"/>
                  </a:lnTo>
                  <a:lnTo>
                    <a:pt x="82263" y="72797"/>
                  </a:lnTo>
                  <a:lnTo>
                    <a:pt x="53885" y="115481"/>
                  </a:lnTo>
                  <a:lnTo>
                    <a:pt x="31006" y="161736"/>
                  </a:lnTo>
                  <a:lnTo>
                    <a:pt x="14090" y="211100"/>
                  </a:lnTo>
                  <a:lnTo>
                    <a:pt x="3599" y="263106"/>
                  </a:lnTo>
                  <a:lnTo>
                    <a:pt x="0" y="317292"/>
                  </a:lnTo>
                  <a:lnTo>
                    <a:pt x="0" y="678232"/>
                  </a:lnTo>
                  <a:lnTo>
                    <a:pt x="2090979" y="678232"/>
                  </a:lnTo>
                  <a:lnTo>
                    <a:pt x="2090979" y="272192"/>
                  </a:lnTo>
                  <a:lnTo>
                    <a:pt x="2081272" y="218326"/>
                  </a:lnTo>
                  <a:lnTo>
                    <a:pt x="2064696" y="167189"/>
                  </a:lnTo>
                  <a:lnTo>
                    <a:pt x="2041757" y="119284"/>
                  </a:lnTo>
                  <a:lnTo>
                    <a:pt x="2012959" y="75115"/>
                  </a:lnTo>
                  <a:lnTo>
                    <a:pt x="1978808" y="35185"/>
                  </a:lnTo>
                  <a:lnTo>
                    <a:pt x="1939809" y="0"/>
                  </a:lnTo>
                  <a:close/>
                </a:path>
              </a:pathLst>
            </a:custGeom>
            <a:solidFill>
              <a:srgbClr val="5D72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237713" y="2585743"/>
              <a:ext cx="2091055" cy="415290"/>
            </a:xfrm>
            <a:custGeom>
              <a:avLst/>
              <a:gdLst/>
              <a:ahLst/>
              <a:cxnLst/>
              <a:rect l="l" t="t" r="r" b="b"/>
              <a:pathLst>
                <a:path w="2091054" h="415289">
                  <a:moveTo>
                    <a:pt x="1939809" y="0"/>
                  </a:moveTo>
                  <a:lnTo>
                    <a:pt x="153655" y="0"/>
                  </a:lnTo>
                  <a:lnTo>
                    <a:pt x="115674" y="34148"/>
                  </a:lnTo>
                  <a:lnTo>
                    <a:pt x="82263" y="72797"/>
                  </a:lnTo>
                  <a:lnTo>
                    <a:pt x="53885" y="115481"/>
                  </a:lnTo>
                  <a:lnTo>
                    <a:pt x="31006" y="161736"/>
                  </a:lnTo>
                  <a:lnTo>
                    <a:pt x="14090" y="211100"/>
                  </a:lnTo>
                  <a:lnTo>
                    <a:pt x="3599" y="263106"/>
                  </a:lnTo>
                  <a:lnTo>
                    <a:pt x="0" y="317292"/>
                  </a:lnTo>
                  <a:lnTo>
                    <a:pt x="0" y="414843"/>
                  </a:lnTo>
                  <a:lnTo>
                    <a:pt x="2090979" y="414843"/>
                  </a:lnTo>
                  <a:lnTo>
                    <a:pt x="2090979" y="272192"/>
                  </a:lnTo>
                  <a:lnTo>
                    <a:pt x="2081272" y="218326"/>
                  </a:lnTo>
                  <a:lnTo>
                    <a:pt x="2064696" y="167189"/>
                  </a:lnTo>
                  <a:lnTo>
                    <a:pt x="2041757" y="119284"/>
                  </a:lnTo>
                  <a:lnTo>
                    <a:pt x="2012959" y="75115"/>
                  </a:lnTo>
                  <a:lnTo>
                    <a:pt x="1978808" y="35185"/>
                  </a:lnTo>
                  <a:lnTo>
                    <a:pt x="1939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313751" y="2697695"/>
              <a:ext cx="263525" cy="191135"/>
            </a:xfrm>
            <a:custGeom>
              <a:avLst/>
              <a:gdLst/>
              <a:ahLst/>
              <a:cxnLst/>
              <a:rect l="l" t="t" r="r" b="b"/>
              <a:pathLst>
                <a:path w="263525" h="191135">
                  <a:moveTo>
                    <a:pt x="263385" y="150761"/>
                  </a:moveTo>
                  <a:lnTo>
                    <a:pt x="257492" y="144868"/>
                  </a:lnTo>
                  <a:lnTo>
                    <a:pt x="5880" y="144868"/>
                  </a:lnTo>
                  <a:lnTo>
                    <a:pt x="0" y="150761"/>
                  </a:lnTo>
                  <a:lnTo>
                    <a:pt x="0" y="185064"/>
                  </a:lnTo>
                  <a:lnTo>
                    <a:pt x="5880" y="190957"/>
                  </a:lnTo>
                  <a:lnTo>
                    <a:pt x="257492" y="190957"/>
                  </a:lnTo>
                  <a:lnTo>
                    <a:pt x="263385" y="185064"/>
                  </a:lnTo>
                  <a:lnTo>
                    <a:pt x="263385" y="167906"/>
                  </a:lnTo>
                  <a:lnTo>
                    <a:pt x="263385" y="150761"/>
                  </a:lnTo>
                  <a:close/>
                </a:path>
                <a:path w="263525" h="191135">
                  <a:moveTo>
                    <a:pt x="263385" y="78320"/>
                  </a:moveTo>
                  <a:lnTo>
                    <a:pt x="257492" y="72440"/>
                  </a:lnTo>
                  <a:lnTo>
                    <a:pt x="5880" y="72440"/>
                  </a:lnTo>
                  <a:lnTo>
                    <a:pt x="0" y="78320"/>
                  </a:lnTo>
                  <a:lnTo>
                    <a:pt x="0" y="112636"/>
                  </a:lnTo>
                  <a:lnTo>
                    <a:pt x="5880" y="118529"/>
                  </a:lnTo>
                  <a:lnTo>
                    <a:pt x="257492" y="118529"/>
                  </a:lnTo>
                  <a:lnTo>
                    <a:pt x="263385" y="112636"/>
                  </a:lnTo>
                  <a:lnTo>
                    <a:pt x="263385" y="95478"/>
                  </a:lnTo>
                  <a:lnTo>
                    <a:pt x="263385" y="78320"/>
                  </a:lnTo>
                  <a:close/>
                </a:path>
                <a:path w="263525" h="191135">
                  <a:moveTo>
                    <a:pt x="263385" y="5880"/>
                  </a:moveTo>
                  <a:lnTo>
                    <a:pt x="257492" y="0"/>
                  </a:lnTo>
                  <a:lnTo>
                    <a:pt x="5880" y="0"/>
                  </a:lnTo>
                  <a:lnTo>
                    <a:pt x="0" y="5880"/>
                  </a:lnTo>
                  <a:lnTo>
                    <a:pt x="0" y="40195"/>
                  </a:lnTo>
                  <a:lnTo>
                    <a:pt x="5880" y="46088"/>
                  </a:lnTo>
                  <a:lnTo>
                    <a:pt x="257492" y="46088"/>
                  </a:lnTo>
                  <a:lnTo>
                    <a:pt x="263385" y="40195"/>
                  </a:lnTo>
                  <a:lnTo>
                    <a:pt x="263385" y="23037"/>
                  </a:lnTo>
                  <a:lnTo>
                    <a:pt x="263385" y="5880"/>
                  </a:lnTo>
                  <a:close/>
                </a:path>
              </a:pathLst>
            </a:custGeom>
            <a:solidFill>
              <a:srgbClr val="FF9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090737" y="2796298"/>
              <a:ext cx="263525" cy="118110"/>
            </a:xfrm>
            <a:custGeom>
              <a:avLst/>
              <a:gdLst/>
              <a:ahLst/>
              <a:cxnLst/>
              <a:rect l="l" t="t" r="r" b="b"/>
              <a:pathLst>
                <a:path w="263525" h="118110">
                  <a:moveTo>
                    <a:pt x="45466" y="93929"/>
                  </a:moveTo>
                  <a:lnTo>
                    <a:pt x="35725" y="93929"/>
                  </a:lnTo>
                  <a:lnTo>
                    <a:pt x="34290" y="93789"/>
                  </a:lnTo>
                  <a:lnTo>
                    <a:pt x="32893" y="94297"/>
                  </a:lnTo>
                  <a:lnTo>
                    <a:pt x="30835" y="96266"/>
                  </a:lnTo>
                  <a:lnTo>
                    <a:pt x="30289" y="97663"/>
                  </a:lnTo>
                  <a:lnTo>
                    <a:pt x="30289" y="103073"/>
                  </a:lnTo>
                  <a:lnTo>
                    <a:pt x="29667" y="107035"/>
                  </a:lnTo>
                  <a:lnTo>
                    <a:pt x="28536" y="110871"/>
                  </a:lnTo>
                  <a:lnTo>
                    <a:pt x="28003" y="112280"/>
                  </a:lnTo>
                  <a:lnTo>
                    <a:pt x="26733" y="113284"/>
                  </a:lnTo>
                  <a:lnTo>
                    <a:pt x="25222" y="113449"/>
                  </a:lnTo>
                  <a:lnTo>
                    <a:pt x="25590" y="117309"/>
                  </a:lnTo>
                  <a:lnTo>
                    <a:pt x="29070" y="117944"/>
                  </a:lnTo>
                  <a:lnTo>
                    <a:pt x="32448" y="115773"/>
                  </a:lnTo>
                  <a:lnTo>
                    <a:pt x="33337" y="112280"/>
                  </a:lnTo>
                  <a:lnTo>
                    <a:pt x="34531" y="108216"/>
                  </a:lnTo>
                  <a:lnTo>
                    <a:pt x="35153" y="103949"/>
                  </a:lnTo>
                  <a:lnTo>
                    <a:pt x="35204" y="99085"/>
                  </a:lnTo>
                  <a:lnTo>
                    <a:pt x="35445" y="98577"/>
                  </a:lnTo>
                  <a:lnTo>
                    <a:pt x="36283" y="97878"/>
                  </a:lnTo>
                  <a:lnTo>
                    <a:pt x="36830" y="97726"/>
                  </a:lnTo>
                  <a:lnTo>
                    <a:pt x="37363" y="97802"/>
                  </a:lnTo>
                  <a:lnTo>
                    <a:pt x="40309" y="97802"/>
                  </a:lnTo>
                  <a:lnTo>
                    <a:pt x="40309" y="117309"/>
                  </a:lnTo>
                  <a:lnTo>
                    <a:pt x="45466" y="117309"/>
                  </a:lnTo>
                  <a:lnTo>
                    <a:pt x="45466" y="97726"/>
                  </a:lnTo>
                  <a:lnTo>
                    <a:pt x="45466" y="93929"/>
                  </a:lnTo>
                  <a:close/>
                </a:path>
                <a:path w="263525" h="118110">
                  <a:moveTo>
                    <a:pt x="49161" y="1714"/>
                  </a:moveTo>
                  <a:lnTo>
                    <a:pt x="40792" y="1117"/>
                  </a:lnTo>
                  <a:lnTo>
                    <a:pt x="32423" y="723"/>
                  </a:lnTo>
                  <a:lnTo>
                    <a:pt x="24041" y="558"/>
                  </a:lnTo>
                  <a:lnTo>
                    <a:pt x="6273" y="622"/>
                  </a:lnTo>
                  <a:lnTo>
                    <a:pt x="0" y="6324"/>
                  </a:lnTo>
                  <a:lnTo>
                    <a:pt x="0" y="67614"/>
                  </a:lnTo>
                  <a:lnTo>
                    <a:pt x="6083" y="73139"/>
                  </a:lnTo>
                  <a:lnTo>
                    <a:pt x="24041" y="73190"/>
                  </a:lnTo>
                  <a:lnTo>
                    <a:pt x="32423" y="73012"/>
                  </a:lnTo>
                  <a:lnTo>
                    <a:pt x="40792" y="72631"/>
                  </a:lnTo>
                  <a:lnTo>
                    <a:pt x="49161" y="72034"/>
                  </a:lnTo>
                  <a:lnTo>
                    <a:pt x="48425" y="60439"/>
                  </a:lnTo>
                  <a:lnTo>
                    <a:pt x="17297" y="60426"/>
                  </a:lnTo>
                  <a:lnTo>
                    <a:pt x="15836" y="58966"/>
                  </a:lnTo>
                  <a:lnTo>
                    <a:pt x="15836" y="41109"/>
                  </a:lnTo>
                  <a:lnTo>
                    <a:pt x="44551" y="41109"/>
                  </a:lnTo>
                  <a:lnTo>
                    <a:pt x="44551" y="29705"/>
                  </a:lnTo>
                  <a:lnTo>
                    <a:pt x="15836" y="29705"/>
                  </a:lnTo>
                  <a:lnTo>
                    <a:pt x="15836" y="14973"/>
                  </a:lnTo>
                  <a:lnTo>
                    <a:pt x="17310" y="13500"/>
                  </a:lnTo>
                  <a:lnTo>
                    <a:pt x="48412" y="13500"/>
                  </a:lnTo>
                  <a:lnTo>
                    <a:pt x="49161" y="1714"/>
                  </a:lnTo>
                  <a:close/>
                </a:path>
                <a:path w="263525" h="118110">
                  <a:moveTo>
                    <a:pt x="65900" y="94297"/>
                  </a:moveTo>
                  <a:lnTo>
                    <a:pt x="62293" y="93967"/>
                  </a:lnTo>
                  <a:lnTo>
                    <a:pt x="60744" y="93916"/>
                  </a:lnTo>
                  <a:lnTo>
                    <a:pt x="58661" y="93853"/>
                  </a:lnTo>
                  <a:lnTo>
                    <a:pt x="55041" y="93916"/>
                  </a:lnTo>
                  <a:lnTo>
                    <a:pt x="53759" y="93802"/>
                  </a:lnTo>
                  <a:lnTo>
                    <a:pt x="52476" y="94234"/>
                  </a:lnTo>
                  <a:lnTo>
                    <a:pt x="50584" y="95986"/>
                  </a:lnTo>
                  <a:lnTo>
                    <a:pt x="50050" y="97231"/>
                  </a:lnTo>
                  <a:lnTo>
                    <a:pt x="50050" y="113995"/>
                  </a:lnTo>
                  <a:lnTo>
                    <a:pt x="50584" y="115239"/>
                  </a:lnTo>
                  <a:lnTo>
                    <a:pt x="52476" y="117005"/>
                  </a:lnTo>
                  <a:lnTo>
                    <a:pt x="53759" y="117424"/>
                  </a:lnTo>
                  <a:lnTo>
                    <a:pt x="55041" y="117309"/>
                  </a:lnTo>
                  <a:lnTo>
                    <a:pt x="58661" y="117386"/>
                  </a:lnTo>
                  <a:lnTo>
                    <a:pt x="60744" y="117309"/>
                  </a:lnTo>
                  <a:lnTo>
                    <a:pt x="62293" y="117259"/>
                  </a:lnTo>
                  <a:lnTo>
                    <a:pt x="65900" y="116941"/>
                  </a:lnTo>
                  <a:lnTo>
                    <a:pt x="65709" y="113271"/>
                  </a:lnTo>
                  <a:lnTo>
                    <a:pt x="55587" y="113271"/>
                  </a:lnTo>
                  <a:lnTo>
                    <a:pt x="55232" y="112699"/>
                  </a:lnTo>
                  <a:lnTo>
                    <a:pt x="55232" y="106997"/>
                  </a:lnTo>
                  <a:lnTo>
                    <a:pt x="64427" y="106997"/>
                  </a:lnTo>
                  <a:lnTo>
                    <a:pt x="64427" y="103327"/>
                  </a:lnTo>
                  <a:lnTo>
                    <a:pt x="55232" y="103327"/>
                  </a:lnTo>
                  <a:lnTo>
                    <a:pt x="55232" y="98526"/>
                  </a:lnTo>
                  <a:lnTo>
                    <a:pt x="55587" y="97980"/>
                  </a:lnTo>
                  <a:lnTo>
                    <a:pt x="65709" y="97980"/>
                  </a:lnTo>
                  <a:lnTo>
                    <a:pt x="65900" y="94297"/>
                  </a:lnTo>
                  <a:close/>
                </a:path>
                <a:path w="263525" h="118110">
                  <a:moveTo>
                    <a:pt x="88176" y="117297"/>
                  </a:moveTo>
                  <a:lnTo>
                    <a:pt x="88163" y="106819"/>
                  </a:lnTo>
                  <a:lnTo>
                    <a:pt x="88163" y="102946"/>
                  </a:lnTo>
                  <a:lnTo>
                    <a:pt x="88163" y="93929"/>
                  </a:lnTo>
                  <a:lnTo>
                    <a:pt x="83007" y="93929"/>
                  </a:lnTo>
                  <a:lnTo>
                    <a:pt x="83007" y="102946"/>
                  </a:lnTo>
                  <a:lnTo>
                    <a:pt x="74739" y="102946"/>
                  </a:lnTo>
                  <a:lnTo>
                    <a:pt x="74739" y="93929"/>
                  </a:lnTo>
                  <a:lnTo>
                    <a:pt x="69773" y="93929"/>
                  </a:lnTo>
                  <a:lnTo>
                    <a:pt x="69773" y="117297"/>
                  </a:lnTo>
                  <a:lnTo>
                    <a:pt x="74739" y="117297"/>
                  </a:lnTo>
                  <a:lnTo>
                    <a:pt x="74739" y="106819"/>
                  </a:lnTo>
                  <a:lnTo>
                    <a:pt x="83019" y="106819"/>
                  </a:lnTo>
                  <a:lnTo>
                    <a:pt x="83019" y="117297"/>
                  </a:lnTo>
                  <a:lnTo>
                    <a:pt x="88176" y="117297"/>
                  </a:lnTo>
                  <a:close/>
                </a:path>
                <a:path w="263525" h="118110">
                  <a:moveTo>
                    <a:pt x="112102" y="96329"/>
                  </a:moveTo>
                  <a:lnTo>
                    <a:pt x="109347" y="93560"/>
                  </a:lnTo>
                  <a:lnTo>
                    <a:pt x="106578" y="93560"/>
                  </a:lnTo>
                  <a:lnTo>
                    <a:pt x="106578" y="99441"/>
                  </a:lnTo>
                  <a:lnTo>
                    <a:pt x="106565" y="111785"/>
                  </a:lnTo>
                  <a:lnTo>
                    <a:pt x="105460" y="113436"/>
                  </a:lnTo>
                  <a:lnTo>
                    <a:pt x="98475" y="113436"/>
                  </a:lnTo>
                  <a:lnTo>
                    <a:pt x="97561" y="111785"/>
                  </a:lnTo>
                  <a:lnTo>
                    <a:pt x="97574" y="99441"/>
                  </a:lnTo>
                  <a:lnTo>
                    <a:pt x="98475" y="97790"/>
                  </a:lnTo>
                  <a:lnTo>
                    <a:pt x="101981" y="97790"/>
                  </a:lnTo>
                  <a:lnTo>
                    <a:pt x="105473" y="97790"/>
                  </a:lnTo>
                  <a:lnTo>
                    <a:pt x="106578" y="99441"/>
                  </a:lnTo>
                  <a:lnTo>
                    <a:pt x="106578" y="93560"/>
                  </a:lnTo>
                  <a:lnTo>
                    <a:pt x="94792" y="93560"/>
                  </a:lnTo>
                  <a:lnTo>
                    <a:pt x="92214" y="96329"/>
                  </a:lnTo>
                  <a:lnTo>
                    <a:pt x="92214" y="114909"/>
                  </a:lnTo>
                  <a:lnTo>
                    <a:pt x="94792" y="117678"/>
                  </a:lnTo>
                  <a:lnTo>
                    <a:pt x="109334" y="117678"/>
                  </a:lnTo>
                  <a:lnTo>
                    <a:pt x="112102" y="114909"/>
                  </a:lnTo>
                  <a:lnTo>
                    <a:pt x="112102" y="113436"/>
                  </a:lnTo>
                  <a:lnTo>
                    <a:pt x="112102" y="97790"/>
                  </a:lnTo>
                  <a:lnTo>
                    <a:pt x="112102" y="96329"/>
                  </a:lnTo>
                  <a:close/>
                </a:path>
                <a:path w="263525" h="118110">
                  <a:moveTo>
                    <a:pt x="119837" y="990"/>
                  </a:moveTo>
                  <a:lnTo>
                    <a:pt x="104190" y="990"/>
                  </a:lnTo>
                  <a:lnTo>
                    <a:pt x="79895" y="43700"/>
                  </a:lnTo>
                  <a:lnTo>
                    <a:pt x="78422" y="46558"/>
                  </a:lnTo>
                  <a:lnTo>
                    <a:pt x="77127" y="49504"/>
                  </a:lnTo>
                  <a:lnTo>
                    <a:pt x="76022" y="52527"/>
                  </a:lnTo>
                  <a:lnTo>
                    <a:pt x="76034" y="43129"/>
                  </a:lnTo>
                  <a:lnTo>
                    <a:pt x="76034" y="990"/>
                  </a:lnTo>
                  <a:lnTo>
                    <a:pt x="60934" y="990"/>
                  </a:lnTo>
                  <a:lnTo>
                    <a:pt x="60934" y="72758"/>
                  </a:lnTo>
                  <a:lnTo>
                    <a:pt x="76581" y="72758"/>
                  </a:lnTo>
                  <a:lnTo>
                    <a:pt x="100876" y="29705"/>
                  </a:lnTo>
                  <a:lnTo>
                    <a:pt x="104749" y="20866"/>
                  </a:lnTo>
                  <a:lnTo>
                    <a:pt x="104749" y="72758"/>
                  </a:lnTo>
                  <a:lnTo>
                    <a:pt x="119837" y="72758"/>
                  </a:lnTo>
                  <a:lnTo>
                    <a:pt x="119837" y="20866"/>
                  </a:lnTo>
                  <a:lnTo>
                    <a:pt x="119837" y="990"/>
                  </a:lnTo>
                  <a:close/>
                </a:path>
                <a:path w="263525" h="118110">
                  <a:moveTo>
                    <a:pt x="133261" y="105168"/>
                  </a:moveTo>
                  <a:lnTo>
                    <a:pt x="131064" y="103505"/>
                  </a:lnTo>
                  <a:lnTo>
                    <a:pt x="128117" y="103505"/>
                  </a:lnTo>
                  <a:lnTo>
                    <a:pt x="128117" y="107721"/>
                  </a:lnTo>
                  <a:lnTo>
                    <a:pt x="128117" y="113055"/>
                  </a:lnTo>
                  <a:lnTo>
                    <a:pt x="127558" y="113626"/>
                  </a:lnTo>
                  <a:lnTo>
                    <a:pt x="121119" y="113626"/>
                  </a:lnTo>
                  <a:lnTo>
                    <a:pt x="121119" y="106997"/>
                  </a:lnTo>
                  <a:lnTo>
                    <a:pt x="127558" y="106997"/>
                  </a:lnTo>
                  <a:lnTo>
                    <a:pt x="128117" y="107721"/>
                  </a:lnTo>
                  <a:lnTo>
                    <a:pt x="128117" y="103505"/>
                  </a:lnTo>
                  <a:lnTo>
                    <a:pt x="121119" y="103505"/>
                  </a:lnTo>
                  <a:lnTo>
                    <a:pt x="121119" y="97980"/>
                  </a:lnTo>
                  <a:lnTo>
                    <a:pt x="131419" y="97980"/>
                  </a:lnTo>
                  <a:lnTo>
                    <a:pt x="131787" y="93929"/>
                  </a:lnTo>
                  <a:lnTo>
                    <a:pt x="129222" y="93929"/>
                  </a:lnTo>
                  <a:lnTo>
                    <a:pt x="126644" y="93738"/>
                  </a:lnTo>
                  <a:lnTo>
                    <a:pt x="121297" y="93738"/>
                  </a:lnTo>
                  <a:lnTo>
                    <a:pt x="118732" y="93929"/>
                  </a:lnTo>
                  <a:lnTo>
                    <a:pt x="115963" y="93929"/>
                  </a:lnTo>
                  <a:lnTo>
                    <a:pt x="115963" y="117297"/>
                  </a:lnTo>
                  <a:lnTo>
                    <a:pt x="118910" y="117487"/>
                  </a:lnTo>
                  <a:lnTo>
                    <a:pt x="130327" y="117487"/>
                  </a:lnTo>
                  <a:lnTo>
                    <a:pt x="133261" y="116573"/>
                  </a:lnTo>
                  <a:lnTo>
                    <a:pt x="133261" y="113626"/>
                  </a:lnTo>
                  <a:lnTo>
                    <a:pt x="133261" y="106997"/>
                  </a:lnTo>
                  <a:lnTo>
                    <a:pt x="133261" y="105168"/>
                  </a:lnTo>
                  <a:close/>
                </a:path>
                <a:path w="263525" h="118110">
                  <a:moveTo>
                    <a:pt x="154800" y="93916"/>
                  </a:moveTo>
                  <a:lnTo>
                    <a:pt x="145046" y="93916"/>
                  </a:lnTo>
                  <a:lnTo>
                    <a:pt x="143624" y="93789"/>
                  </a:lnTo>
                  <a:lnTo>
                    <a:pt x="142214" y="94284"/>
                  </a:lnTo>
                  <a:lnTo>
                    <a:pt x="140169" y="96266"/>
                  </a:lnTo>
                  <a:lnTo>
                    <a:pt x="139636" y="97650"/>
                  </a:lnTo>
                  <a:lnTo>
                    <a:pt x="139611" y="103073"/>
                  </a:lnTo>
                  <a:lnTo>
                    <a:pt x="139001" y="107035"/>
                  </a:lnTo>
                  <a:lnTo>
                    <a:pt x="137871" y="110871"/>
                  </a:lnTo>
                  <a:lnTo>
                    <a:pt x="137337" y="112280"/>
                  </a:lnTo>
                  <a:lnTo>
                    <a:pt x="136055" y="113271"/>
                  </a:lnTo>
                  <a:lnTo>
                    <a:pt x="134556" y="113449"/>
                  </a:lnTo>
                  <a:lnTo>
                    <a:pt x="134924" y="117297"/>
                  </a:lnTo>
                  <a:lnTo>
                    <a:pt x="138417" y="117983"/>
                  </a:lnTo>
                  <a:lnTo>
                    <a:pt x="141820" y="115785"/>
                  </a:lnTo>
                  <a:lnTo>
                    <a:pt x="142671" y="112280"/>
                  </a:lnTo>
                  <a:lnTo>
                    <a:pt x="143852" y="108204"/>
                  </a:lnTo>
                  <a:lnTo>
                    <a:pt x="144538" y="103936"/>
                  </a:lnTo>
                  <a:lnTo>
                    <a:pt x="144678" y="98348"/>
                  </a:lnTo>
                  <a:lnTo>
                    <a:pt x="145415" y="97790"/>
                  </a:lnTo>
                  <a:lnTo>
                    <a:pt x="149644" y="97790"/>
                  </a:lnTo>
                  <a:lnTo>
                    <a:pt x="149644" y="117297"/>
                  </a:lnTo>
                  <a:lnTo>
                    <a:pt x="154800" y="117297"/>
                  </a:lnTo>
                  <a:lnTo>
                    <a:pt x="154800" y="97790"/>
                  </a:lnTo>
                  <a:lnTo>
                    <a:pt x="154800" y="93916"/>
                  </a:lnTo>
                  <a:close/>
                </a:path>
                <a:path w="263525" h="118110">
                  <a:moveTo>
                    <a:pt x="179095" y="117297"/>
                  </a:moveTo>
                  <a:lnTo>
                    <a:pt x="177203" y="111226"/>
                  </a:lnTo>
                  <a:lnTo>
                    <a:pt x="175945" y="107175"/>
                  </a:lnTo>
                  <a:lnTo>
                    <a:pt x="173024" y="97790"/>
                  </a:lnTo>
                  <a:lnTo>
                    <a:pt x="172288" y="95402"/>
                  </a:lnTo>
                  <a:lnTo>
                    <a:pt x="172148" y="94576"/>
                  </a:lnTo>
                  <a:lnTo>
                    <a:pt x="171462" y="93967"/>
                  </a:lnTo>
                  <a:lnTo>
                    <a:pt x="170992" y="93954"/>
                  </a:lnTo>
                  <a:lnTo>
                    <a:pt x="170992" y="107175"/>
                  </a:lnTo>
                  <a:lnTo>
                    <a:pt x="165290" y="107175"/>
                  </a:lnTo>
                  <a:lnTo>
                    <a:pt x="167132" y="99999"/>
                  </a:lnTo>
                  <a:lnTo>
                    <a:pt x="167322" y="99441"/>
                  </a:lnTo>
                  <a:lnTo>
                    <a:pt x="167513" y="98526"/>
                  </a:lnTo>
                  <a:lnTo>
                    <a:pt x="167690" y="97790"/>
                  </a:lnTo>
                  <a:lnTo>
                    <a:pt x="168605" y="97790"/>
                  </a:lnTo>
                  <a:lnTo>
                    <a:pt x="168795" y="98526"/>
                  </a:lnTo>
                  <a:lnTo>
                    <a:pt x="168973" y="99441"/>
                  </a:lnTo>
                  <a:lnTo>
                    <a:pt x="169151" y="99999"/>
                  </a:lnTo>
                  <a:lnTo>
                    <a:pt x="170992" y="107175"/>
                  </a:lnTo>
                  <a:lnTo>
                    <a:pt x="170992" y="93954"/>
                  </a:lnTo>
                  <a:lnTo>
                    <a:pt x="170624" y="93929"/>
                  </a:lnTo>
                  <a:lnTo>
                    <a:pt x="165658" y="93929"/>
                  </a:lnTo>
                  <a:lnTo>
                    <a:pt x="164820" y="93967"/>
                  </a:lnTo>
                  <a:lnTo>
                    <a:pt x="164134" y="94576"/>
                  </a:lnTo>
                  <a:lnTo>
                    <a:pt x="164007" y="95402"/>
                  </a:lnTo>
                  <a:lnTo>
                    <a:pt x="157200" y="117297"/>
                  </a:lnTo>
                  <a:lnTo>
                    <a:pt x="162534" y="117297"/>
                  </a:lnTo>
                  <a:lnTo>
                    <a:pt x="164185" y="111239"/>
                  </a:lnTo>
                  <a:lnTo>
                    <a:pt x="172097" y="111239"/>
                  </a:lnTo>
                  <a:lnTo>
                    <a:pt x="173748" y="117297"/>
                  </a:lnTo>
                  <a:lnTo>
                    <a:pt x="179095" y="117297"/>
                  </a:lnTo>
                  <a:close/>
                </a:path>
                <a:path w="263525" h="118110">
                  <a:moveTo>
                    <a:pt x="188302" y="23444"/>
                  </a:moveTo>
                  <a:lnTo>
                    <a:pt x="187032" y="12204"/>
                  </a:lnTo>
                  <a:lnTo>
                    <a:pt x="187020" y="12026"/>
                  </a:lnTo>
                  <a:lnTo>
                    <a:pt x="182689" y="4851"/>
                  </a:lnTo>
                  <a:lnTo>
                    <a:pt x="174637" y="1130"/>
                  </a:lnTo>
                  <a:lnTo>
                    <a:pt x="172478" y="952"/>
                  </a:lnTo>
                  <a:lnTo>
                    <a:pt x="172478" y="14414"/>
                  </a:lnTo>
                  <a:lnTo>
                    <a:pt x="172478" y="32448"/>
                  </a:lnTo>
                  <a:lnTo>
                    <a:pt x="170078" y="34658"/>
                  </a:lnTo>
                  <a:lnTo>
                    <a:pt x="161810" y="34848"/>
                  </a:lnTo>
                  <a:lnTo>
                    <a:pt x="150749" y="34848"/>
                  </a:lnTo>
                  <a:lnTo>
                    <a:pt x="150749" y="12382"/>
                  </a:lnTo>
                  <a:lnTo>
                    <a:pt x="161810" y="12204"/>
                  </a:lnTo>
                  <a:lnTo>
                    <a:pt x="170078" y="12204"/>
                  </a:lnTo>
                  <a:lnTo>
                    <a:pt x="172478" y="14414"/>
                  </a:lnTo>
                  <a:lnTo>
                    <a:pt x="172478" y="952"/>
                  </a:lnTo>
                  <a:lnTo>
                    <a:pt x="162166" y="63"/>
                  </a:lnTo>
                  <a:lnTo>
                    <a:pt x="155308" y="0"/>
                  </a:lnTo>
                  <a:lnTo>
                    <a:pt x="148437" y="127"/>
                  </a:lnTo>
                  <a:lnTo>
                    <a:pt x="141592" y="457"/>
                  </a:lnTo>
                  <a:lnTo>
                    <a:pt x="134747" y="990"/>
                  </a:lnTo>
                  <a:lnTo>
                    <a:pt x="134747" y="72758"/>
                  </a:lnTo>
                  <a:lnTo>
                    <a:pt x="150749" y="72758"/>
                  </a:lnTo>
                  <a:lnTo>
                    <a:pt x="150749" y="46075"/>
                  </a:lnTo>
                  <a:lnTo>
                    <a:pt x="155270" y="46685"/>
                  </a:lnTo>
                  <a:lnTo>
                    <a:pt x="159816" y="46990"/>
                  </a:lnTo>
                  <a:lnTo>
                    <a:pt x="164376" y="47002"/>
                  </a:lnTo>
                  <a:lnTo>
                    <a:pt x="174091" y="46075"/>
                  </a:lnTo>
                  <a:lnTo>
                    <a:pt x="175564" y="45935"/>
                  </a:lnTo>
                  <a:lnTo>
                    <a:pt x="182968" y="42189"/>
                  </a:lnTo>
                  <a:lnTo>
                    <a:pt x="187045" y="34963"/>
                  </a:lnTo>
                  <a:lnTo>
                    <a:pt x="188302" y="23444"/>
                  </a:lnTo>
                  <a:close/>
                </a:path>
                <a:path w="263525" h="118110">
                  <a:moveTo>
                    <a:pt x="197675" y="116751"/>
                  </a:moveTo>
                  <a:lnTo>
                    <a:pt x="197167" y="113245"/>
                  </a:lnTo>
                  <a:lnTo>
                    <a:pt x="197116" y="112877"/>
                  </a:lnTo>
                  <a:lnTo>
                    <a:pt x="194805" y="113118"/>
                  </a:lnTo>
                  <a:lnTo>
                    <a:pt x="192468" y="113245"/>
                  </a:lnTo>
                  <a:lnTo>
                    <a:pt x="186817" y="113245"/>
                  </a:lnTo>
                  <a:lnTo>
                    <a:pt x="185712" y="111417"/>
                  </a:lnTo>
                  <a:lnTo>
                    <a:pt x="185712" y="99822"/>
                  </a:lnTo>
                  <a:lnTo>
                    <a:pt x="186829" y="97980"/>
                  </a:lnTo>
                  <a:lnTo>
                    <a:pt x="193078" y="97980"/>
                  </a:lnTo>
                  <a:lnTo>
                    <a:pt x="194551" y="98158"/>
                  </a:lnTo>
                  <a:lnTo>
                    <a:pt x="196748" y="98158"/>
                  </a:lnTo>
                  <a:lnTo>
                    <a:pt x="196773" y="97980"/>
                  </a:lnTo>
                  <a:lnTo>
                    <a:pt x="197116" y="94297"/>
                  </a:lnTo>
                  <a:lnTo>
                    <a:pt x="194830" y="93789"/>
                  </a:lnTo>
                  <a:lnTo>
                    <a:pt x="192481" y="93548"/>
                  </a:lnTo>
                  <a:lnTo>
                    <a:pt x="190131" y="93560"/>
                  </a:lnTo>
                  <a:lnTo>
                    <a:pt x="182956" y="93560"/>
                  </a:lnTo>
                  <a:lnTo>
                    <a:pt x="180378" y="96685"/>
                  </a:lnTo>
                  <a:lnTo>
                    <a:pt x="180378" y="114541"/>
                  </a:lnTo>
                  <a:lnTo>
                    <a:pt x="182956" y="117678"/>
                  </a:lnTo>
                  <a:lnTo>
                    <a:pt x="190131" y="117678"/>
                  </a:lnTo>
                  <a:lnTo>
                    <a:pt x="192684" y="117703"/>
                  </a:lnTo>
                  <a:lnTo>
                    <a:pt x="195211" y="117398"/>
                  </a:lnTo>
                  <a:lnTo>
                    <a:pt x="197675" y="116751"/>
                  </a:lnTo>
                  <a:close/>
                </a:path>
                <a:path w="263525" h="118110">
                  <a:moveTo>
                    <a:pt x="218109" y="93929"/>
                  </a:moveTo>
                  <a:lnTo>
                    <a:pt x="199161" y="93929"/>
                  </a:lnTo>
                  <a:lnTo>
                    <a:pt x="199161" y="98158"/>
                  </a:lnTo>
                  <a:lnTo>
                    <a:pt x="206159" y="98158"/>
                  </a:lnTo>
                  <a:lnTo>
                    <a:pt x="206159" y="117297"/>
                  </a:lnTo>
                  <a:lnTo>
                    <a:pt x="211302" y="117297"/>
                  </a:lnTo>
                  <a:lnTo>
                    <a:pt x="211302" y="98158"/>
                  </a:lnTo>
                  <a:lnTo>
                    <a:pt x="218109" y="98158"/>
                  </a:lnTo>
                  <a:lnTo>
                    <a:pt x="218109" y="93929"/>
                  </a:lnTo>
                  <a:close/>
                </a:path>
                <a:path w="263525" h="118110">
                  <a:moveTo>
                    <a:pt x="238188" y="104432"/>
                  </a:moveTo>
                  <a:lnTo>
                    <a:pt x="236156" y="102577"/>
                  </a:lnTo>
                  <a:lnTo>
                    <a:pt x="233019" y="102577"/>
                  </a:lnTo>
                  <a:lnTo>
                    <a:pt x="233019" y="107188"/>
                  </a:lnTo>
                  <a:lnTo>
                    <a:pt x="233019" y="112877"/>
                  </a:lnTo>
                  <a:lnTo>
                    <a:pt x="232460" y="113449"/>
                  </a:lnTo>
                  <a:lnTo>
                    <a:pt x="226390" y="113449"/>
                  </a:lnTo>
                  <a:lnTo>
                    <a:pt x="226390" y="106260"/>
                  </a:lnTo>
                  <a:lnTo>
                    <a:pt x="232651" y="106260"/>
                  </a:lnTo>
                  <a:lnTo>
                    <a:pt x="233019" y="107188"/>
                  </a:lnTo>
                  <a:lnTo>
                    <a:pt x="233019" y="102577"/>
                  </a:lnTo>
                  <a:lnTo>
                    <a:pt x="226390" y="102577"/>
                  </a:lnTo>
                  <a:lnTo>
                    <a:pt x="226390" y="93916"/>
                  </a:lnTo>
                  <a:lnTo>
                    <a:pt x="221246" y="93916"/>
                  </a:lnTo>
                  <a:lnTo>
                    <a:pt x="221246" y="117297"/>
                  </a:lnTo>
                  <a:lnTo>
                    <a:pt x="224193" y="117487"/>
                  </a:lnTo>
                  <a:lnTo>
                    <a:pt x="235978" y="117487"/>
                  </a:lnTo>
                  <a:lnTo>
                    <a:pt x="238188" y="115836"/>
                  </a:lnTo>
                  <a:lnTo>
                    <a:pt x="238188" y="113449"/>
                  </a:lnTo>
                  <a:lnTo>
                    <a:pt x="238188" y="106260"/>
                  </a:lnTo>
                  <a:lnTo>
                    <a:pt x="238188" y="104432"/>
                  </a:lnTo>
                  <a:close/>
                </a:path>
                <a:path w="263525" h="118110">
                  <a:moveTo>
                    <a:pt x="263398" y="61353"/>
                  </a:moveTo>
                  <a:lnTo>
                    <a:pt x="254736" y="61353"/>
                  </a:lnTo>
                  <a:lnTo>
                    <a:pt x="254736" y="990"/>
                  </a:lnTo>
                  <a:lnTo>
                    <a:pt x="238912" y="990"/>
                  </a:lnTo>
                  <a:lnTo>
                    <a:pt x="238912" y="61353"/>
                  </a:lnTo>
                  <a:lnTo>
                    <a:pt x="214998" y="61353"/>
                  </a:lnTo>
                  <a:lnTo>
                    <a:pt x="214998" y="990"/>
                  </a:lnTo>
                  <a:lnTo>
                    <a:pt x="199161" y="990"/>
                  </a:lnTo>
                  <a:lnTo>
                    <a:pt x="199161" y="72758"/>
                  </a:lnTo>
                  <a:lnTo>
                    <a:pt x="250888" y="72758"/>
                  </a:lnTo>
                  <a:lnTo>
                    <a:pt x="252171" y="88595"/>
                  </a:lnTo>
                  <a:lnTo>
                    <a:pt x="263398" y="88595"/>
                  </a:lnTo>
                  <a:lnTo>
                    <a:pt x="263398" y="61353"/>
                  </a:lnTo>
                  <a:close/>
                </a:path>
              </a:pathLst>
            </a:custGeom>
            <a:solidFill>
              <a:srgbClr val="0142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10994" y="2652612"/>
              <a:ext cx="222904" cy="120372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1237703" y="2498674"/>
              <a:ext cx="2091055" cy="3999865"/>
            </a:xfrm>
            <a:custGeom>
              <a:avLst/>
              <a:gdLst/>
              <a:ahLst/>
              <a:cxnLst/>
              <a:rect l="l" t="t" r="r" b="b"/>
              <a:pathLst>
                <a:path w="2091054" h="3999865">
                  <a:moveTo>
                    <a:pt x="2090978" y="359270"/>
                  </a:moveTo>
                  <a:lnTo>
                    <a:pt x="2081276" y="305396"/>
                  </a:lnTo>
                  <a:lnTo>
                    <a:pt x="2064702" y="254266"/>
                  </a:lnTo>
                  <a:lnTo>
                    <a:pt x="2041766" y="206362"/>
                  </a:lnTo>
                  <a:lnTo>
                    <a:pt x="2031758" y="191020"/>
                  </a:lnTo>
                  <a:lnTo>
                    <a:pt x="2032444" y="191020"/>
                  </a:lnTo>
                  <a:lnTo>
                    <a:pt x="2030514" y="187591"/>
                  </a:lnTo>
                  <a:lnTo>
                    <a:pt x="2019452" y="172161"/>
                  </a:lnTo>
                  <a:lnTo>
                    <a:pt x="2012962" y="162191"/>
                  </a:lnTo>
                  <a:lnTo>
                    <a:pt x="2009038" y="157619"/>
                  </a:lnTo>
                  <a:lnTo>
                    <a:pt x="2004631" y="151447"/>
                  </a:lnTo>
                  <a:lnTo>
                    <a:pt x="1985810" y="130454"/>
                  </a:lnTo>
                  <a:lnTo>
                    <a:pt x="1978812" y="122262"/>
                  </a:lnTo>
                  <a:lnTo>
                    <a:pt x="1977059" y="120688"/>
                  </a:lnTo>
                  <a:lnTo>
                    <a:pt x="1975040" y="118427"/>
                  </a:lnTo>
                  <a:lnTo>
                    <a:pt x="1942020" y="88823"/>
                  </a:lnTo>
                  <a:lnTo>
                    <a:pt x="1940725" y="87909"/>
                  </a:lnTo>
                  <a:lnTo>
                    <a:pt x="1939810" y="87071"/>
                  </a:lnTo>
                  <a:lnTo>
                    <a:pt x="1939569" y="87071"/>
                  </a:lnTo>
                  <a:lnTo>
                    <a:pt x="1916049" y="70243"/>
                  </a:lnTo>
                  <a:lnTo>
                    <a:pt x="1905876" y="62953"/>
                  </a:lnTo>
                  <a:lnTo>
                    <a:pt x="1866938" y="41097"/>
                  </a:lnTo>
                  <a:lnTo>
                    <a:pt x="1825485" y="23571"/>
                  </a:lnTo>
                  <a:lnTo>
                    <a:pt x="1781822" y="10680"/>
                  </a:lnTo>
                  <a:lnTo>
                    <a:pt x="1736255" y="2717"/>
                  </a:lnTo>
                  <a:lnTo>
                    <a:pt x="1689100" y="0"/>
                  </a:lnTo>
                  <a:lnTo>
                    <a:pt x="1601076" y="0"/>
                  </a:lnTo>
                  <a:lnTo>
                    <a:pt x="404380" y="0"/>
                  </a:lnTo>
                  <a:lnTo>
                    <a:pt x="357212" y="2717"/>
                  </a:lnTo>
                  <a:lnTo>
                    <a:pt x="311658" y="10680"/>
                  </a:lnTo>
                  <a:lnTo>
                    <a:pt x="267995" y="23571"/>
                  </a:lnTo>
                  <a:lnTo>
                    <a:pt x="226542" y="41097"/>
                  </a:lnTo>
                  <a:lnTo>
                    <a:pt x="187591" y="62953"/>
                  </a:lnTo>
                  <a:lnTo>
                    <a:pt x="177419" y="70243"/>
                  </a:lnTo>
                  <a:lnTo>
                    <a:pt x="1601076" y="70243"/>
                  </a:lnTo>
                  <a:lnTo>
                    <a:pt x="1601076" y="87071"/>
                  </a:lnTo>
                  <a:lnTo>
                    <a:pt x="153657" y="87071"/>
                  </a:lnTo>
                  <a:lnTo>
                    <a:pt x="115671" y="121221"/>
                  </a:lnTo>
                  <a:lnTo>
                    <a:pt x="82270" y="159867"/>
                  </a:lnTo>
                  <a:lnTo>
                    <a:pt x="53886" y="202552"/>
                  </a:lnTo>
                  <a:lnTo>
                    <a:pt x="31013" y="248805"/>
                  </a:lnTo>
                  <a:lnTo>
                    <a:pt x="14097" y="298170"/>
                  </a:lnTo>
                  <a:lnTo>
                    <a:pt x="3606" y="350177"/>
                  </a:lnTo>
                  <a:lnTo>
                    <a:pt x="0" y="404368"/>
                  </a:lnTo>
                  <a:lnTo>
                    <a:pt x="0" y="3595039"/>
                  </a:lnTo>
                  <a:lnTo>
                    <a:pt x="2717" y="3642195"/>
                  </a:lnTo>
                  <a:lnTo>
                    <a:pt x="10680" y="3687749"/>
                  </a:lnTo>
                  <a:lnTo>
                    <a:pt x="23571" y="3731412"/>
                  </a:lnTo>
                  <a:lnTo>
                    <a:pt x="41097" y="3772865"/>
                  </a:lnTo>
                  <a:lnTo>
                    <a:pt x="62953" y="3811816"/>
                  </a:lnTo>
                  <a:lnTo>
                    <a:pt x="88836" y="3847947"/>
                  </a:lnTo>
                  <a:lnTo>
                    <a:pt x="118440" y="3880967"/>
                  </a:lnTo>
                  <a:lnTo>
                    <a:pt x="151460" y="3910571"/>
                  </a:lnTo>
                  <a:lnTo>
                    <a:pt x="187591" y="3936454"/>
                  </a:lnTo>
                  <a:lnTo>
                    <a:pt x="226542" y="3958310"/>
                  </a:lnTo>
                  <a:lnTo>
                    <a:pt x="267995" y="3975836"/>
                  </a:lnTo>
                  <a:lnTo>
                    <a:pt x="311658" y="3988727"/>
                  </a:lnTo>
                  <a:lnTo>
                    <a:pt x="357212" y="3996690"/>
                  </a:lnTo>
                  <a:lnTo>
                    <a:pt x="404380" y="3999407"/>
                  </a:lnTo>
                  <a:lnTo>
                    <a:pt x="1689100" y="3999407"/>
                  </a:lnTo>
                  <a:lnTo>
                    <a:pt x="1736420" y="3996664"/>
                  </a:lnTo>
                  <a:lnTo>
                    <a:pt x="1782127" y="3988651"/>
                  </a:lnTo>
                  <a:lnTo>
                    <a:pt x="1825917" y="3975671"/>
                  </a:lnTo>
                  <a:lnTo>
                    <a:pt x="1867484" y="3958031"/>
                  </a:lnTo>
                  <a:lnTo>
                    <a:pt x="1906524" y="3936047"/>
                  </a:lnTo>
                  <a:lnTo>
                    <a:pt x="1942731" y="3909999"/>
                  </a:lnTo>
                  <a:lnTo>
                    <a:pt x="1975789" y="3880218"/>
                  </a:lnTo>
                  <a:lnTo>
                    <a:pt x="2005406" y="3846995"/>
                  </a:lnTo>
                  <a:lnTo>
                    <a:pt x="2031250" y="3810647"/>
                  </a:lnTo>
                  <a:lnTo>
                    <a:pt x="2053043" y="3771493"/>
                  </a:lnTo>
                  <a:lnTo>
                    <a:pt x="2070468" y="3729812"/>
                  </a:lnTo>
                  <a:lnTo>
                    <a:pt x="2083219" y="3685921"/>
                  </a:lnTo>
                  <a:lnTo>
                    <a:pt x="2090978" y="3640124"/>
                  </a:lnTo>
                  <a:lnTo>
                    <a:pt x="2090978" y="359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413171" y="4438490"/>
              <a:ext cx="621665" cy="0"/>
            </a:xfrm>
            <a:custGeom>
              <a:avLst/>
              <a:gdLst/>
              <a:ahLst/>
              <a:cxnLst/>
              <a:rect l="l" t="t" r="r" b="b"/>
              <a:pathLst>
                <a:path w="621664" h="0">
                  <a:moveTo>
                    <a:pt x="0" y="0"/>
                  </a:moveTo>
                  <a:lnTo>
                    <a:pt x="621423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27784" y="4329176"/>
              <a:ext cx="135806" cy="218645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25075" y="2385356"/>
              <a:ext cx="2273097" cy="4249247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7466406" y="2646756"/>
              <a:ext cx="1978025" cy="3705225"/>
            </a:xfrm>
            <a:custGeom>
              <a:avLst/>
              <a:gdLst/>
              <a:ahLst/>
              <a:cxnLst/>
              <a:rect l="l" t="t" r="r" b="b"/>
              <a:pathLst>
                <a:path w="1978025" h="3705225">
                  <a:moveTo>
                    <a:pt x="1977745" y="159131"/>
                  </a:moveTo>
                  <a:lnTo>
                    <a:pt x="1955507" y="115062"/>
                  </a:lnTo>
                  <a:lnTo>
                    <a:pt x="1925243" y="76530"/>
                  </a:lnTo>
                  <a:lnTo>
                    <a:pt x="1888083" y="44678"/>
                  </a:lnTo>
                  <a:lnTo>
                    <a:pt x="1845094" y="20574"/>
                  </a:lnTo>
                  <a:lnTo>
                    <a:pt x="1797367" y="5321"/>
                  </a:lnTo>
                  <a:lnTo>
                    <a:pt x="1745996" y="0"/>
                  </a:lnTo>
                  <a:lnTo>
                    <a:pt x="248234" y="0"/>
                  </a:lnTo>
                  <a:lnTo>
                    <a:pt x="198208" y="5041"/>
                  </a:lnTo>
                  <a:lnTo>
                    <a:pt x="151612" y="19507"/>
                  </a:lnTo>
                  <a:lnTo>
                    <a:pt x="109448" y="42392"/>
                  </a:lnTo>
                  <a:lnTo>
                    <a:pt x="72707" y="72707"/>
                  </a:lnTo>
                  <a:lnTo>
                    <a:pt x="42392" y="109448"/>
                  </a:lnTo>
                  <a:lnTo>
                    <a:pt x="19507" y="151612"/>
                  </a:lnTo>
                  <a:lnTo>
                    <a:pt x="5041" y="198208"/>
                  </a:lnTo>
                  <a:lnTo>
                    <a:pt x="0" y="248234"/>
                  </a:lnTo>
                  <a:lnTo>
                    <a:pt x="0" y="3456482"/>
                  </a:lnTo>
                  <a:lnTo>
                    <a:pt x="5041" y="3506508"/>
                  </a:lnTo>
                  <a:lnTo>
                    <a:pt x="19507" y="3553104"/>
                  </a:lnTo>
                  <a:lnTo>
                    <a:pt x="42392" y="3595268"/>
                  </a:lnTo>
                  <a:lnTo>
                    <a:pt x="72707" y="3631996"/>
                  </a:lnTo>
                  <a:lnTo>
                    <a:pt x="109448" y="3662311"/>
                  </a:lnTo>
                  <a:lnTo>
                    <a:pt x="151612" y="3685197"/>
                  </a:lnTo>
                  <a:lnTo>
                    <a:pt x="198208" y="3699662"/>
                  </a:lnTo>
                  <a:lnTo>
                    <a:pt x="248234" y="3704704"/>
                  </a:lnTo>
                  <a:lnTo>
                    <a:pt x="1745996" y="3704704"/>
                  </a:lnTo>
                  <a:lnTo>
                    <a:pt x="1797367" y="3699383"/>
                  </a:lnTo>
                  <a:lnTo>
                    <a:pt x="1845094" y="3684130"/>
                  </a:lnTo>
                  <a:lnTo>
                    <a:pt x="1888083" y="3660025"/>
                  </a:lnTo>
                  <a:lnTo>
                    <a:pt x="1925243" y="3628174"/>
                  </a:lnTo>
                  <a:lnTo>
                    <a:pt x="1955507" y="3589642"/>
                  </a:lnTo>
                  <a:lnTo>
                    <a:pt x="1977745" y="3545573"/>
                  </a:lnTo>
                  <a:lnTo>
                    <a:pt x="1977745" y="159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60046" y="2646749"/>
              <a:ext cx="736176" cy="498038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7850711" y="3241269"/>
            <a:ext cx="1190625" cy="1530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30">
                <a:solidFill>
                  <a:srgbClr val="003A5D"/>
                </a:solidFill>
                <a:latin typeface="Verdana"/>
                <a:cs typeface="Verdana"/>
              </a:rPr>
              <a:t>Информация</a:t>
            </a:r>
            <a:r>
              <a:rPr dirty="0" sz="800" spc="-25">
                <a:solidFill>
                  <a:srgbClr val="003A5D"/>
                </a:solidFill>
                <a:latin typeface="Verdana"/>
                <a:cs typeface="Verdana"/>
              </a:rPr>
              <a:t> </a:t>
            </a:r>
            <a:r>
              <a:rPr dirty="0" sz="800" spc="-50">
                <a:solidFill>
                  <a:srgbClr val="003A5D"/>
                </a:solidFill>
                <a:latin typeface="Verdana"/>
                <a:cs typeface="Verdana"/>
              </a:rPr>
              <a:t>по</a:t>
            </a:r>
            <a:r>
              <a:rPr dirty="0" sz="800" spc="-20">
                <a:solidFill>
                  <a:srgbClr val="003A5D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003A5D"/>
                </a:solidFill>
                <a:latin typeface="Verdana"/>
                <a:cs typeface="Verdana"/>
              </a:rPr>
              <a:t>заказу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7890793" y="3447148"/>
            <a:ext cx="278130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-10">
                <a:solidFill>
                  <a:srgbClr val="003A5D"/>
                </a:solidFill>
                <a:latin typeface="Verdana"/>
                <a:cs typeface="Verdana"/>
              </a:rPr>
              <a:t>Cумма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7694277" y="3600031"/>
            <a:ext cx="47434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-10">
                <a:solidFill>
                  <a:srgbClr val="003A5D"/>
                </a:solidFill>
                <a:latin typeface="Verdana"/>
                <a:cs typeface="Verdana"/>
              </a:rPr>
              <a:t>Hомeр</a:t>
            </a:r>
            <a:r>
              <a:rPr dirty="0" sz="600" spc="-25">
                <a:solidFill>
                  <a:srgbClr val="003A5D"/>
                </a:solidFill>
                <a:latin typeface="Verdana"/>
                <a:cs typeface="Verdana"/>
              </a:rPr>
              <a:t> </a:t>
            </a:r>
            <a:r>
              <a:rPr dirty="0" sz="600" spc="-20">
                <a:solidFill>
                  <a:srgbClr val="003A5D"/>
                </a:solidFill>
                <a:latin typeface="Verdana"/>
                <a:cs typeface="Verdana"/>
              </a:rPr>
              <a:t>чeка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7764343" y="3899455"/>
            <a:ext cx="40449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-10">
                <a:solidFill>
                  <a:srgbClr val="003A5D"/>
                </a:solidFill>
                <a:latin typeface="Verdana"/>
                <a:cs typeface="Verdana"/>
              </a:rPr>
              <a:t>Описаниe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2" name="object 82" descr=""/>
          <p:cNvSpPr/>
          <p:nvPr/>
        </p:nvSpPr>
        <p:spPr>
          <a:xfrm>
            <a:off x="8258175" y="3956672"/>
            <a:ext cx="546735" cy="5080"/>
          </a:xfrm>
          <a:custGeom>
            <a:avLst/>
            <a:gdLst/>
            <a:ahLst/>
            <a:cxnLst/>
            <a:rect l="l" t="t" r="r" b="b"/>
            <a:pathLst>
              <a:path w="546734" h="5079">
                <a:moveTo>
                  <a:pt x="16294" y="0"/>
                </a:moveTo>
                <a:lnTo>
                  <a:pt x="0" y="0"/>
                </a:lnTo>
                <a:lnTo>
                  <a:pt x="0" y="5067"/>
                </a:lnTo>
                <a:lnTo>
                  <a:pt x="16294" y="5067"/>
                </a:lnTo>
                <a:lnTo>
                  <a:pt x="16294" y="0"/>
                </a:lnTo>
                <a:close/>
              </a:path>
              <a:path w="546734" h="5079">
                <a:moveTo>
                  <a:pt x="53555" y="0"/>
                </a:moveTo>
                <a:lnTo>
                  <a:pt x="31546" y="0"/>
                </a:lnTo>
                <a:lnTo>
                  <a:pt x="31546" y="5067"/>
                </a:lnTo>
                <a:lnTo>
                  <a:pt x="53555" y="5067"/>
                </a:lnTo>
                <a:lnTo>
                  <a:pt x="53555" y="0"/>
                </a:lnTo>
                <a:close/>
              </a:path>
              <a:path w="546734" h="5079">
                <a:moveTo>
                  <a:pt x="107391" y="0"/>
                </a:moveTo>
                <a:lnTo>
                  <a:pt x="71755" y="0"/>
                </a:lnTo>
                <a:lnTo>
                  <a:pt x="71755" y="5067"/>
                </a:lnTo>
                <a:lnTo>
                  <a:pt x="107391" y="5067"/>
                </a:lnTo>
                <a:lnTo>
                  <a:pt x="107391" y="0"/>
                </a:lnTo>
                <a:close/>
              </a:path>
              <a:path w="546734" h="5079">
                <a:moveTo>
                  <a:pt x="152946" y="0"/>
                </a:moveTo>
                <a:lnTo>
                  <a:pt x="122643" y="0"/>
                </a:lnTo>
                <a:lnTo>
                  <a:pt x="122643" y="5067"/>
                </a:lnTo>
                <a:lnTo>
                  <a:pt x="152946" y="5067"/>
                </a:lnTo>
                <a:lnTo>
                  <a:pt x="152946" y="0"/>
                </a:lnTo>
                <a:close/>
              </a:path>
              <a:path w="546734" h="5079">
                <a:moveTo>
                  <a:pt x="198488" y="0"/>
                </a:moveTo>
                <a:lnTo>
                  <a:pt x="168198" y="0"/>
                </a:lnTo>
                <a:lnTo>
                  <a:pt x="168198" y="5067"/>
                </a:lnTo>
                <a:lnTo>
                  <a:pt x="198488" y="5067"/>
                </a:lnTo>
                <a:lnTo>
                  <a:pt x="198488" y="0"/>
                </a:lnTo>
                <a:close/>
              </a:path>
              <a:path w="546734" h="5079">
                <a:moveTo>
                  <a:pt x="244043" y="0"/>
                </a:moveTo>
                <a:lnTo>
                  <a:pt x="213753" y="0"/>
                </a:lnTo>
                <a:lnTo>
                  <a:pt x="213753" y="5067"/>
                </a:lnTo>
                <a:lnTo>
                  <a:pt x="244043" y="5067"/>
                </a:lnTo>
                <a:lnTo>
                  <a:pt x="244043" y="0"/>
                </a:lnTo>
                <a:close/>
              </a:path>
              <a:path w="546734" h="5079">
                <a:moveTo>
                  <a:pt x="289598" y="0"/>
                </a:moveTo>
                <a:lnTo>
                  <a:pt x="259295" y="0"/>
                </a:lnTo>
                <a:lnTo>
                  <a:pt x="259295" y="5067"/>
                </a:lnTo>
                <a:lnTo>
                  <a:pt x="289598" y="5067"/>
                </a:lnTo>
                <a:lnTo>
                  <a:pt x="289598" y="0"/>
                </a:lnTo>
                <a:close/>
              </a:path>
              <a:path w="546734" h="5079">
                <a:moveTo>
                  <a:pt x="318262" y="0"/>
                </a:moveTo>
                <a:lnTo>
                  <a:pt x="304850" y="0"/>
                </a:lnTo>
                <a:lnTo>
                  <a:pt x="304850" y="5067"/>
                </a:lnTo>
                <a:lnTo>
                  <a:pt x="318262" y="5067"/>
                </a:lnTo>
                <a:lnTo>
                  <a:pt x="318262" y="0"/>
                </a:lnTo>
                <a:close/>
              </a:path>
              <a:path w="546734" h="5079">
                <a:moveTo>
                  <a:pt x="426224" y="0"/>
                </a:moveTo>
                <a:lnTo>
                  <a:pt x="413359" y="0"/>
                </a:lnTo>
                <a:lnTo>
                  <a:pt x="413359" y="5067"/>
                </a:lnTo>
                <a:lnTo>
                  <a:pt x="426224" y="5067"/>
                </a:lnTo>
                <a:lnTo>
                  <a:pt x="426224" y="0"/>
                </a:lnTo>
                <a:close/>
              </a:path>
              <a:path w="546734" h="5079">
                <a:moveTo>
                  <a:pt x="463511" y="0"/>
                </a:moveTo>
                <a:lnTo>
                  <a:pt x="443395" y="0"/>
                </a:lnTo>
                <a:lnTo>
                  <a:pt x="443395" y="5067"/>
                </a:lnTo>
                <a:lnTo>
                  <a:pt x="463511" y="5067"/>
                </a:lnTo>
                <a:lnTo>
                  <a:pt x="463511" y="0"/>
                </a:lnTo>
                <a:close/>
              </a:path>
              <a:path w="546734" h="5079">
                <a:moveTo>
                  <a:pt x="517347" y="0"/>
                </a:moveTo>
                <a:lnTo>
                  <a:pt x="481711" y="0"/>
                </a:lnTo>
                <a:lnTo>
                  <a:pt x="481711" y="5067"/>
                </a:lnTo>
                <a:lnTo>
                  <a:pt x="517347" y="5067"/>
                </a:lnTo>
                <a:lnTo>
                  <a:pt x="517347" y="0"/>
                </a:lnTo>
                <a:close/>
              </a:path>
              <a:path w="546734" h="5079">
                <a:moveTo>
                  <a:pt x="546608" y="0"/>
                </a:moveTo>
                <a:lnTo>
                  <a:pt x="532599" y="0"/>
                </a:lnTo>
                <a:lnTo>
                  <a:pt x="532599" y="5067"/>
                </a:lnTo>
                <a:lnTo>
                  <a:pt x="546608" y="5067"/>
                </a:lnTo>
                <a:lnTo>
                  <a:pt x="546608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7890793" y="4202035"/>
            <a:ext cx="278130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-10">
                <a:solidFill>
                  <a:srgbClr val="003A5D"/>
                </a:solidFill>
                <a:latin typeface="Verdana"/>
                <a:cs typeface="Verdana"/>
              </a:rPr>
              <a:t>Cумма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8248043" y="3444066"/>
            <a:ext cx="955675" cy="8782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>
                <a:solidFill>
                  <a:srgbClr val="C6093B"/>
                </a:solidFill>
                <a:latin typeface="Microsoft Sans Serif"/>
                <a:cs typeface="Microsoft Sans Serif"/>
              </a:rPr>
              <a:t>5</a:t>
            </a:r>
            <a:r>
              <a:rPr dirty="0" sz="600" spc="55">
                <a:solidFill>
                  <a:srgbClr val="C6093B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C6093B"/>
                </a:solidFill>
                <a:latin typeface="Microsoft Sans Serif"/>
                <a:cs typeface="Microsoft Sans Serif"/>
              </a:rPr>
              <a:t>928.31</a:t>
            </a:r>
            <a:r>
              <a:rPr dirty="0" sz="600" spc="55">
                <a:solidFill>
                  <a:srgbClr val="C6093B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50">
                <a:solidFill>
                  <a:srgbClr val="C6093B"/>
                </a:solidFill>
                <a:latin typeface="Trebuchet MS"/>
                <a:cs typeface="Trebuchet MS"/>
              </a:rPr>
              <a:t>P</a:t>
            </a:r>
            <a:endParaRPr sz="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600" spc="-10">
                <a:solidFill>
                  <a:srgbClr val="C6093B"/>
                </a:solidFill>
                <a:latin typeface="Microsoft Sans Serif"/>
                <a:cs typeface="Microsoft Sans Serif"/>
              </a:rPr>
              <a:t>119210</a:t>
            </a:r>
            <a:r>
              <a:rPr dirty="0" sz="600" spc="-10">
                <a:solidFill>
                  <a:srgbClr val="C6093B"/>
                </a:solidFill>
                <a:latin typeface="Verdana"/>
                <a:cs typeface="Verdana"/>
              </a:rPr>
              <a:t>000</a:t>
            </a:r>
            <a:endParaRPr sz="600">
              <a:latin typeface="Verdana"/>
              <a:cs typeface="Verdana"/>
            </a:endParaRPr>
          </a:p>
          <a:p>
            <a:pPr marL="12700" marR="13335">
              <a:lnSpc>
                <a:spcPct val="109200"/>
              </a:lnSpc>
              <a:spcBef>
                <a:spcPts val="370"/>
              </a:spcBef>
            </a:pPr>
            <a:r>
              <a:rPr dirty="0" sz="600" spc="-10">
                <a:solidFill>
                  <a:srgbClr val="C6093B"/>
                </a:solidFill>
                <a:latin typeface="Verdana"/>
                <a:cs typeface="Verdana"/>
              </a:rPr>
              <a:t>Оплата</a:t>
            </a:r>
            <a:r>
              <a:rPr dirty="0" sz="600" spc="-45">
                <a:solidFill>
                  <a:srgbClr val="C6093B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C6093B"/>
                </a:solidFill>
                <a:latin typeface="Verdana"/>
                <a:cs typeface="Verdana"/>
              </a:rPr>
              <a:t>по</a:t>
            </a:r>
            <a:r>
              <a:rPr dirty="0" sz="600" spc="-35">
                <a:solidFill>
                  <a:srgbClr val="C6093B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C6093B"/>
                </a:solidFill>
                <a:latin typeface="Verdana"/>
                <a:cs typeface="Verdana"/>
              </a:rPr>
              <a:t>а6он</a:t>
            </a:r>
            <a:r>
              <a:rPr dirty="0" sz="600" spc="-10">
                <a:solidFill>
                  <a:srgbClr val="C6093B"/>
                </a:solidFill>
                <a:latin typeface="Microsoft Sans Serif"/>
                <a:cs typeface="Microsoft Sans Serif"/>
              </a:rPr>
              <a:t>. </a:t>
            </a:r>
            <a:r>
              <a:rPr dirty="0" sz="600" spc="-10">
                <a:solidFill>
                  <a:srgbClr val="C6093B"/>
                </a:solidFill>
                <a:latin typeface="Verdana"/>
                <a:cs typeface="Verdana"/>
              </a:rPr>
              <a:t>номeру </a:t>
            </a:r>
            <a:r>
              <a:rPr dirty="0" sz="600">
                <a:solidFill>
                  <a:srgbClr val="0000EE"/>
                </a:solidFill>
                <a:latin typeface="Microsoft Sans Serif"/>
                <a:cs typeface="Microsoft Sans Serif"/>
              </a:rPr>
              <a:t>0700000</a:t>
            </a:r>
            <a:r>
              <a:rPr dirty="0" sz="600">
                <a:solidFill>
                  <a:srgbClr val="0000EE"/>
                </a:solidFill>
                <a:latin typeface="Verdana"/>
                <a:cs typeface="Verdana"/>
              </a:rPr>
              <a:t>0000</a:t>
            </a:r>
            <a:r>
              <a:rPr dirty="0" sz="600">
                <a:solidFill>
                  <a:srgbClr val="0000EE"/>
                </a:solidFill>
                <a:latin typeface="Microsoft Sans Serif"/>
                <a:cs typeface="Microsoft Sans Serif"/>
              </a:rPr>
              <a:t>0</a:t>
            </a:r>
            <a:r>
              <a:rPr dirty="0" sz="600">
                <a:solidFill>
                  <a:srgbClr val="C6093B"/>
                </a:solidFill>
                <a:latin typeface="Microsoft Sans Serif"/>
                <a:cs typeface="Microsoft Sans Serif"/>
              </a:rPr>
              <a:t>.</a:t>
            </a:r>
            <a:r>
              <a:rPr dirty="0" sz="600" spc="-35">
                <a:solidFill>
                  <a:srgbClr val="C6093B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C6093B"/>
                </a:solidFill>
                <a:latin typeface="Verdana"/>
                <a:cs typeface="Verdana"/>
              </a:rPr>
              <a:t>Vслуга</a:t>
            </a:r>
            <a:r>
              <a:rPr dirty="0" sz="600" spc="-10">
                <a:solidFill>
                  <a:srgbClr val="C6093B"/>
                </a:solidFill>
                <a:latin typeface="Microsoft Sans Serif"/>
                <a:cs typeface="Microsoft Sans Serif"/>
              </a:rPr>
              <a:t>:</a:t>
            </a:r>
            <a:endParaRPr sz="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6500"/>
              </a:lnSpc>
              <a:spcBef>
                <a:spcPts val="20"/>
              </a:spcBef>
            </a:pPr>
            <a:r>
              <a:rPr dirty="0" sz="600" spc="-20">
                <a:solidFill>
                  <a:srgbClr val="C6093B"/>
                </a:solidFill>
                <a:latin typeface="Verdana"/>
                <a:cs typeface="Verdana"/>
              </a:rPr>
              <a:t>Hачислeниe</a:t>
            </a:r>
            <a:r>
              <a:rPr dirty="0" sz="600" spc="10">
                <a:solidFill>
                  <a:srgbClr val="C6093B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C6093B"/>
                </a:solidFill>
                <a:latin typeface="Verdana"/>
                <a:cs typeface="Verdana"/>
              </a:rPr>
              <a:t>Гатчинский район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600">
                <a:solidFill>
                  <a:srgbClr val="C6093B"/>
                </a:solidFill>
                <a:latin typeface="Microsoft Sans Serif"/>
                <a:cs typeface="Microsoft Sans Serif"/>
              </a:rPr>
              <a:t>5</a:t>
            </a:r>
            <a:r>
              <a:rPr dirty="0" sz="600" spc="55">
                <a:solidFill>
                  <a:srgbClr val="C6093B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C6093B"/>
                </a:solidFill>
                <a:latin typeface="Microsoft Sans Serif"/>
                <a:cs typeface="Microsoft Sans Serif"/>
              </a:rPr>
              <a:t>928.31</a:t>
            </a:r>
            <a:r>
              <a:rPr dirty="0" sz="600" spc="55">
                <a:solidFill>
                  <a:srgbClr val="C6093B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50">
                <a:solidFill>
                  <a:srgbClr val="C6093B"/>
                </a:solidFill>
                <a:latin typeface="Trebuchet MS"/>
                <a:cs typeface="Trebuchet MS"/>
              </a:rPr>
              <a:t>P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7665331" y="4367366"/>
            <a:ext cx="1561465" cy="187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05">
              <a:lnSpc>
                <a:spcPct val="106400"/>
              </a:lnSpc>
              <a:spcBef>
                <a:spcPts val="100"/>
              </a:spcBef>
            </a:pP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Для</a:t>
            </a:r>
            <a:r>
              <a:rPr dirty="0" sz="500" spc="-15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оплаты</a:t>
            </a:r>
            <a:r>
              <a:rPr dirty="0" sz="500" spc="-10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35">
                <a:solidFill>
                  <a:srgbClr val="AAAAAA"/>
                </a:solidFill>
                <a:latin typeface="Verdana"/>
                <a:cs typeface="Verdana"/>
              </a:rPr>
              <a:t>заказа</a:t>
            </a:r>
            <a:r>
              <a:rPr dirty="0" sz="500" spc="-10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укажитe</a:t>
            </a:r>
            <a:r>
              <a:rPr dirty="0" sz="500" spc="-10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информацию</a:t>
            </a:r>
            <a:r>
              <a:rPr dirty="0" sz="500" spc="-10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по</a:t>
            </a:r>
            <a:r>
              <a:rPr dirty="0" sz="500" spc="-10">
                <a:solidFill>
                  <a:srgbClr val="AAAAAA"/>
                </a:solidFill>
                <a:latin typeface="Verdana"/>
                <a:cs typeface="Verdana"/>
              </a:rPr>
              <a:t> картe</a:t>
            </a:r>
            <a:r>
              <a:rPr dirty="0" sz="500" spc="-10">
                <a:solidFill>
                  <a:srgbClr val="AAAAAA"/>
                </a:solidFill>
                <a:latin typeface="Microsoft Sans Serif"/>
                <a:cs typeface="Microsoft Sans Serif"/>
              </a:rPr>
              <a:t>.</a:t>
            </a:r>
            <a:r>
              <a:rPr dirty="0" sz="500" spc="500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Пeрeдаваeмыe</a:t>
            </a:r>
            <a:r>
              <a:rPr dirty="0" sz="500" spc="20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45">
                <a:solidFill>
                  <a:srgbClr val="AAAAAA"/>
                </a:solidFill>
                <a:latin typeface="Verdana"/>
                <a:cs typeface="Verdana"/>
              </a:rPr>
              <a:t>данныe</a:t>
            </a:r>
            <a:r>
              <a:rPr dirty="0" sz="500" spc="35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55">
                <a:solidFill>
                  <a:srgbClr val="AAAAAA"/>
                </a:solidFill>
                <a:latin typeface="Verdana"/>
                <a:cs typeface="Verdana"/>
              </a:rPr>
              <a:t>защищeны</a:t>
            </a:r>
            <a:r>
              <a:rPr dirty="0" sz="500" spc="35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40">
                <a:solidFill>
                  <a:srgbClr val="AAAAAA"/>
                </a:solidFill>
                <a:latin typeface="Verdana"/>
                <a:cs typeface="Verdana"/>
              </a:rPr>
              <a:t>протоколом</a:t>
            </a:r>
            <a:r>
              <a:rPr dirty="0" sz="500" spc="35">
                <a:solidFill>
                  <a:srgbClr val="AAAAAA"/>
                </a:solidFill>
                <a:latin typeface="Verdana"/>
                <a:cs typeface="Verdana"/>
              </a:rPr>
              <a:t> </a:t>
            </a:r>
            <a:r>
              <a:rPr dirty="0" sz="500" spc="-20">
                <a:solidFill>
                  <a:srgbClr val="AAAAAA"/>
                </a:solidFill>
                <a:latin typeface="Microsoft Sans Serif"/>
                <a:cs typeface="Microsoft Sans Serif"/>
              </a:rPr>
              <a:t>TLS.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7794011" y="6058298"/>
            <a:ext cx="617855" cy="249554"/>
            <a:chOff x="7794011" y="6058298"/>
            <a:chExt cx="617855" cy="249554"/>
          </a:xfrm>
        </p:grpSpPr>
        <p:pic>
          <p:nvPicPr>
            <p:cNvPr id="87" name="object 8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00248" y="6064536"/>
              <a:ext cx="605151" cy="237073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7794011" y="6058298"/>
              <a:ext cx="617855" cy="249554"/>
            </a:xfrm>
            <a:custGeom>
              <a:avLst/>
              <a:gdLst/>
              <a:ahLst/>
              <a:cxnLst/>
              <a:rect l="l" t="t" r="r" b="b"/>
              <a:pathLst>
                <a:path w="617854" h="249554">
                  <a:moveTo>
                    <a:pt x="592684" y="0"/>
                  </a:moveTo>
                  <a:lnTo>
                    <a:pt x="24951" y="0"/>
                  </a:lnTo>
                  <a:lnTo>
                    <a:pt x="15236" y="1961"/>
                  </a:lnTo>
                  <a:lnTo>
                    <a:pt x="7306" y="7309"/>
                  </a:lnTo>
                  <a:lnTo>
                    <a:pt x="1960" y="15240"/>
                  </a:lnTo>
                  <a:lnTo>
                    <a:pt x="0" y="24951"/>
                  </a:lnTo>
                  <a:lnTo>
                    <a:pt x="0" y="224598"/>
                  </a:lnTo>
                  <a:lnTo>
                    <a:pt x="1960" y="234308"/>
                  </a:lnTo>
                  <a:lnTo>
                    <a:pt x="7306" y="242240"/>
                  </a:lnTo>
                  <a:lnTo>
                    <a:pt x="15236" y="247588"/>
                  </a:lnTo>
                  <a:lnTo>
                    <a:pt x="24951" y="249549"/>
                  </a:lnTo>
                  <a:lnTo>
                    <a:pt x="592684" y="249549"/>
                  </a:lnTo>
                  <a:lnTo>
                    <a:pt x="602395" y="247588"/>
                  </a:lnTo>
                  <a:lnTo>
                    <a:pt x="608737" y="243311"/>
                  </a:lnTo>
                  <a:lnTo>
                    <a:pt x="24951" y="243311"/>
                  </a:lnTo>
                  <a:lnTo>
                    <a:pt x="17666" y="241841"/>
                  </a:lnTo>
                  <a:lnTo>
                    <a:pt x="11718" y="237831"/>
                  </a:lnTo>
                  <a:lnTo>
                    <a:pt x="7708" y="231883"/>
                  </a:lnTo>
                  <a:lnTo>
                    <a:pt x="6237" y="224598"/>
                  </a:lnTo>
                  <a:lnTo>
                    <a:pt x="6237" y="24951"/>
                  </a:lnTo>
                  <a:lnTo>
                    <a:pt x="7708" y="17666"/>
                  </a:lnTo>
                  <a:lnTo>
                    <a:pt x="11718" y="11718"/>
                  </a:lnTo>
                  <a:lnTo>
                    <a:pt x="17666" y="7708"/>
                  </a:lnTo>
                  <a:lnTo>
                    <a:pt x="24951" y="6237"/>
                  </a:lnTo>
                  <a:lnTo>
                    <a:pt x="608737" y="6237"/>
                  </a:lnTo>
                  <a:lnTo>
                    <a:pt x="602395" y="1961"/>
                  </a:lnTo>
                  <a:lnTo>
                    <a:pt x="592684" y="0"/>
                  </a:lnTo>
                  <a:close/>
                </a:path>
                <a:path w="617854" h="249554">
                  <a:moveTo>
                    <a:pt x="608737" y="6237"/>
                  </a:moveTo>
                  <a:lnTo>
                    <a:pt x="592684" y="6237"/>
                  </a:lnTo>
                  <a:lnTo>
                    <a:pt x="599969" y="7708"/>
                  </a:lnTo>
                  <a:lnTo>
                    <a:pt x="605917" y="11718"/>
                  </a:lnTo>
                  <a:lnTo>
                    <a:pt x="609927" y="17666"/>
                  </a:lnTo>
                  <a:lnTo>
                    <a:pt x="611398" y="24951"/>
                  </a:lnTo>
                  <a:lnTo>
                    <a:pt x="611398" y="224598"/>
                  </a:lnTo>
                  <a:lnTo>
                    <a:pt x="609927" y="231883"/>
                  </a:lnTo>
                  <a:lnTo>
                    <a:pt x="605917" y="237831"/>
                  </a:lnTo>
                  <a:lnTo>
                    <a:pt x="599969" y="241841"/>
                  </a:lnTo>
                  <a:lnTo>
                    <a:pt x="592684" y="243311"/>
                  </a:lnTo>
                  <a:lnTo>
                    <a:pt x="608737" y="243311"/>
                  </a:lnTo>
                  <a:lnTo>
                    <a:pt x="610326" y="242240"/>
                  </a:lnTo>
                  <a:lnTo>
                    <a:pt x="615674" y="234308"/>
                  </a:lnTo>
                  <a:lnTo>
                    <a:pt x="617635" y="224598"/>
                  </a:lnTo>
                  <a:lnTo>
                    <a:pt x="617635" y="24951"/>
                  </a:lnTo>
                  <a:lnTo>
                    <a:pt x="615674" y="15240"/>
                  </a:lnTo>
                  <a:lnTo>
                    <a:pt x="610326" y="7309"/>
                  </a:lnTo>
                  <a:lnTo>
                    <a:pt x="608737" y="623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7959285" y="6126706"/>
            <a:ext cx="287020" cy="107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-10">
                <a:latin typeface="Trebuchet MS"/>
                <a:cs typeface="Trebuchet MS"/>
              </a:rPr>
              <a:t>Оtmѕна</a:t>
            </a:r>
            <a:endParaRPr sz="550">
              <a:latin typeface="Trebuchet MS"/>
              <a:cs typeface="Trebuchet MS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8480262" y="6058298"/>
            <a:ext cx="617855" cy="249554"/>
            <a:chOff x="8480262" y="6058298"/>
            <a:chExt cx="617855" cy="249554"/>
          </a:xfrm>
        </p:grpSpPr>
        <p:pic>
          <p:nvPicPr>
            <p:cNvPr id="91" name="object 9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86509" y="6064536"/>
              <a:ext cx="605151" cy="237073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8480262" y="6058298"/>
              <a:ext cx="617855" cy="249554"/>
            </a:xfrm>
            <a:custGeom>
              <a:avLst/>
              <a:gdLst/>
              <a:ahLst/>
              <a:cxnLst/>
              <a:rect l="l" t="t" r="r" b="b"/>
              <a:pathLst>
                <a:path w="617854" h="249554">
                  <a:moveTo>
                    <a:pt x="592684" y="0"/>
                  </a:moveTo>
                  <a:lnTo>
                    <a:pt x="24951" y="0"/>
                  </a:lnTo>
                  <a:lnTo>
                    <a:pt x="15236" y="1961"/>
                  </a:lnTo>
                  <a:lnTo>
                    <a:pt x="7306" y="7309"/>
                  </a:lnTo>
                  <a:lnTo>
                    <a:pt x="1960" y="15240"/>
                  </a:lnTo>
                  <a:lnTo>
                    <a:pt x="0" y="24951"/>
                  </a:lnTo>
                  <a:lnTo>
                    <a:pt x="0" y="224598"/>
                  </a:lnTo>
                  <a:lnTo>
                    <a:pt x="1960" y="234308"/>
                  </a:lnTo>
                  <a:lnTo>
                    <a:pt x="7306" y="242240"/>
                  </a:lnTo>
                  <a:lnTo>
                    <a:pt x="15236" y="247588"/>
                  </a:lnTo>
                  <a:lnTo>
                    <a:pt x="24951" y="249549"/>
                  </a:lnTo>
                  <a:lnTo>
                    <a:pt x="592684" y="249549"/>
                  </a:lnTo>
                  <a:lnTo>
                    <a:pt x="602395" y="247588"/>
                  </a:lnTo>
                  <a:lnTo>
                    <a:pt x="608737" y="243311"/>
                  </a:lnTo>
                  <a:lnTo>
                    <a:pt x="24951" y="243311"/>
                  </a:lnTo>
                  <a:lnTo>
                    <a:pt x="17666" y="241841"/>
                  </a:lnTo>
                  <a:lnTo>
                    <a:pt x="11718" y="237831"/>
                  </a:lnTo>
                  <a:lnTo>
                    <a:pt x="7708" y="231883"/>
                  </a:lnTo>
                  <a:lnTo>
                    <a:pt x="6237" y="224598"/>
                  </a:lnTo>
                  <a:lnTo>
                    <a:pt x="6237" y="24951"/>
                  </a:lnTo>
                  <a:lnTo>
                    <a:pt x="7708" y="17666"/>
                  </a:lnTo>
                  <a:lnTo>
                    <a:pt x="11718" y="11718"/>
                  </a:lnTo>
                  <a:lnTo>
                    <a:pt x="17666" y="7708"/>
                  </a:lnTo>
                  <a:lnTo>
                    <a:pt x="24951" y="6237"/>
                  </a:lnTo>
                  <a:lnTo>
                    <a:pt x="608737" y="6237"/>
                  </a:lnTo>
                  <a:lnTo>
                    <a:pt x="602395" y="1961"/>
                  </a:lnTo>
                  <a:lnTo>
                    <a:pt x="592684" y="0"/>
                  </a:lnTo>
                  <a:close/>
                </a:path>
                <a:path w="617854" h="249554">
                  <a:moveTo>
                    <a:pt x="608737" y="6237"/>
                  </a:moveTo>
                  <a:lnTo>
                    <a:pt x="592684" y="6237"/>
                  </a:lnTo>
                  <a:lnTo>
                    <a:pt x="599969" y="7708"/>
                  </a:lnTo>
                  <a:lnTo>
                    <a:pt x="605917" y="11718"/>
                  </a:lnTo>
                  <a:lnTo>
                    <a:pt x="609927" y="17666"/>
                  </a:lnTo>
                  <a:lnTo>
                    <a:pt x="611398" y="24951"/>
                  </a:lnTo>
                  <a:lnTo>
                    <a:pt x="611398" y="224598"/>
                  </a:lnTo>
                  <a:lnTo>
                    <a:pt x="609927" y="231883"/>
                  </a:lnTo>
                  <a:lnTo>
                    <a:pt x="605917" y="237831"/>
                  </a:lnTo>
                  <a:lnTo>
                    <a:pt x="599969" y="241841"/>
                  </a:lnTo>
                  <a:lnTo>
                    <a:pt x="592684" y="243311"/>
                  </a:lnTo>
                  <a:lnTo>
                    <a:pt x="608737" y="243311"/>
                  </a:lnTo>
                  <a:lnTo>
                    <a:pt x="610326" y="242240"/>
                  </a:lnTo>
                  <a:lnTo>
                    <a:pt x="615674" y="234308"/>
                  </a:lnTo>
                  <a:lnTo>
                    <a:pt x="617635" y="224598"/>
                  </a:lnTo>
                  <a:lnTo>
                    <a:pt x="617635" y="24951"/>
                  </a:lnTo>
                  <a:lnTo>
                    <a:pt x="615674" y="15240"/>
                  </a:lnTo>
                  <a:lnTo>
                    <a:pt x="610326" y="7309"/>
                  </a:lnTo>
                  <a:lnTo>
                    <a:pt x="608737" y="6237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8724669" y="6126706"/>
            <a:ext cx="128905" cy="107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30">
                <a:latin typeface="Trebuchet MS"/>
                <a:cs typeface="Trebuchet MS"/>
              </a:rPr>
              <a:t>OK</a:t>
            </a:r>
            <a:endParaRPr sz="550">
              <a:latin typeface="Trebuchet MS"/>
              <a:cs typeface="Trebuchet MS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7478945" y="4610904"/>
            <a:ext cx="1965325" cy="1372870"/>
            <a:chOff x="7478945" y="4610904"/>
            <a:chExt cx="1965325" cy="1372870"/>
          </a:xfrm>
        </p:grpSpPr>
        <p:pic>
          <p:nvPicPr>
            <p:cNvPr id="95" name="object 9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66107" y="4610904"/>
              <a:ext cx="1622080" cy="37427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66107" y="5883611"/>
              <a:ext cx="1622080" cy="9982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78945" y="4798066"/>
              <a:ext cx="37426" cy="998206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75571" y="4798066"/>
              <a:ext cx="68616" cy="99820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78945" y="4610904"/>
              <a:ext cx="187162" cy="187162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88152" y="4610904"/>
              <a:ext cx="156035" cy="187162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88152" y="5796273"/>
              <a:ext cx="156035" cy="18716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78945" y="5796273"/>
              <a:ext cx="187162" cy="187162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7516381" y="4648331"/>
              <a:ext cx="1859280" cy="1235710"/>
            </a:xfrm>
            <a:custGeom>
              <a:avLst/>
              <a:gdLst/>
              <a:ahLst/>
              <a:cxnLst/>
              <a:rect l="l" t="t" r="r" b="b"/>
              <a:pathLst>
                <a:path w="1859279" h="1235710">
                  <a:moveTo>
                    <a:pt x="1796722" y="0"/>
                  </a:moveTo>
                  <a:lnTo>
                    <a:pt x="62387" y="0"/>
                  </a:lnTo>
                  <a:lnTo>
                    <a:pt x="38101" y="4903"/>
                  </a:lnTo>
                  <a:lnTo>
                    <a:pt x="18271" y="18274"/>
                  </a:lnTo>
                  <a:lnTo>
                    <a:pt x="4902" y="38105"/>
                  </a:lnTo>
                  <a:lnTo>
                    <a:pt x="0" y="62387"/>
                  </a:lnTo>
                  <a:lnTo>
                    <a:pt x="0" y="1172893"/>
                  </a:lnTo>
                  <a:lnTo>
                    <a:pt x="4902" y="1197178"/>
                  </a:lnTo>
                  <a:lnTo>
                    <a:pt x="18271" y="1217009"/>
                  </a:lnTo>
                  <a:lnTo>
                    <a:pt x="38101" y="1230378"/>
                  </a:lnTo>
                  <a:lnTo>
                    <a:pt x="62387" y="1235280"/>
                  </a:lnTo>
                  <a:lnTo>
                    <a:pt x="1796722" y="1235280"/>
                  </a:lnTo>
                  <a:lnTo>
                    <a:pt x="1821031" y="1230378"/>
                  </a:lnTo>
                  <a:lnTo>
                    <a:pt x="1840888" y="1217009"/>
                  </a:lnTo>
                  <a:lnTo>
                    <a:pt x="1854279" y="1197178"/>
                  </a:lnTo>
                  <a:lnTo>
                    <a:pt x="1859190" y="1172893"/>
                  </a:lnTo>
                  <a:lnTo>
                    <a:pt x="1859190" y="62387"/>
                  </a:lnTo>
                  <a:lnTo>
                    <a:pt x="1854279" y="38105"/>
                  </a:lnTo>
                  <a:lnTo>
                    <a:pt x="1840888" y="18274"/>
                  </a:lnTo>
                  <a:lnTo>
                    <a:pt x="1821031" y="4903"/>
                  </a:lnTo>
                  <a:lnTo>
                    <a:pt x="1796722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6417" y="4648331"/>
              <a:ext cx="1859118" cy="1235280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7510170" y="4642093"/>
              <a:ext cx="1871980" cy="1247775"/>
            </a:xfrm>
            <a:custGeom>
              <a:avLst/>
              <a:gdLst/>
              <a:ahLst/>
              <a:cxnLst/>
              <a:rect l="l" t="t" r="r" b="b"/>
              <a:pathLst>
                <a:path w="1871979" h="1247775">
                  <a:moveTo>
                    <a:pt x="1809251" y="0"/>
                  </a:moveTo>
                  <a:lnTo>
                    <a:pt x="62387" y="0"/>
                  </a:lnTo>
                  <a:lnTo>
                    <a:pt x="38105" y="4903"/>
                  </a:lnTo>
                  <a:lnTo>
                    <a:pt x="18274" y="18275"/>
                  </a:lnTo>
                  <a:lnTo>
                    <a:pt x="4903" y="38109"/>
                  </a:lnTo>
                  <a:lnTo>
                    <a:pt x="0" y="62396"/>
                  </a:lnTo>
                  <a:lnTo>
                    <a:pt x="0" y="1185368"/>
                  </a:lnTo>
                  <a:lnTo>
                    <a:pt x="4903" y="1209656"/>
                  </a:lnTo>
                  <a:lnTo>
                    <a:pt x="18274" y="1229489"/>
                  </a:lnTo>
                  <a:lnTo>
                    <a:pt x="38105" y="1242861"/>
                  </a:lnTo>
                  <a:lnTo>
                    <a:pt x="62387" y="1247765"/>
                  </a:lnTo>
                  <a:lnTo>
                    <a:pt x="1809251" y="1247765"/>
                  </a:lnTo>
                  <a:lnTo>
                    <a:pt x="1833537" y="1242861"/>
                  </a:lnTo>
                  <a:lnTo>
                    <a:pt x="1835529" y="1241518"/>
                  </a:lnTo>
                  <a:lnTo>
                    <a:pt x="62387" y="1241518"/>
                  </a:lnTo>
                  <a:lnTo>
                    <a:pt x="40531" y="1237107"/>
                  </a:lnTo>
                  <a:lnTo>
                    <a:pt x="22683" y="1225076"/>
                  </a:lnTo>
                  <a:lnTo>
                    <a:pt x="10650" y="1207228"/>
                  </a:lnTo>
                  <a:lnTo>
                    <a:pt x="6237" y="1185368"/>
                  </a:lnTo>
                  <a:lnTo>
                    <a:pt x="6237" y="62396"/>
                  </a:lnTo>
                  <a:lnTo>
                    <a:pt x="10650" y="40536"/>
                  </a:lnTo>
                  <a:lnTo>
                    <a:pt x="22683" y="22689"/>
                  </a:lnTo>
                  <a:lnTo>
                    <a:pt x="40531" y="10657"/>
                  </a:lnTo>
                  <a:lnTo>
                    <a:pt x="62387" y="6246"/>
                  </a:lnTo>
                  <a:lnTo>
                    <a:pt x="1835529" y="6246"/>
                  </a:lnTo>
                  <a:lnTo>
                    <a:pt x="1833537" y="4903"/>
                  </a:lnTo>
                  <a:lnTo>
                    <a:pt x="1809251" y="0"/>
                  </a:lnTo>
                  <a:close/>
                </a:path>
                <a:path w="1871979" h="1247775">
                  <a:moveTo>
                    <a:pt x="1835529" y="6246"/>
                  </a:moveTo>
                  <a:lnTo>
                    <a:pt x="1809251" y="6246"/>
                  </a:lnTo>
                  <a:lnTo>
                    <a:pt x="1831107" y="10657"/>
                  </a:lnTo>
                  <a:lnTo>
                    <a:pt x="1848955" y="22689"/>
                  </a:lnTo>
                  <a:lnTo>
                    <a:pt x="1860988" y="40536"/>
                  </a:lnTo>
                  <a:lnTo>
                    <a:pt x="1865401" y="62396"/>
                  </a:lnTo>
                  <a:lnTo>
                    <a:pt x="1865401" y="1185368"/>
                  </a:lnTo>
                  <a:lnTo>
                    <a:pt x="1860988" y="1207228"/>
                  </a:lnTo>
                  <a:lnTo>
                    <a:pt x="1848955" y="1225076"/>
                  </a:lnTo>
                  <a:lnTo>
                    <a:pt x="1831107" y="1237107"/>
                  </a:lnTo>
                  <a:lnTo>
                    <a:pt x="1809251" y="1241518"/>
                  </a:lnTo>
                  <a:lnTo>
                    <a:pt x="1835529" y="1241518"/>
                  </a:lnTo>
                  <a:lnTo>
                    <a:pt x="1853367" y="1229489"/>
                  </a:lnTo>
                  <a:lnTo>
                    <a:pt x="1866736" y="1209656"/>
                  </a:lnTo>
                  <a:lnTo>
                    <a:pt x="1871638" y="1185368"/>
                  </a:lnTo>
                  <a:lnTo>
                    <a:pt x="1871638" y="62396"/>
                  </a:lnTo>
                  <a:lnTo>
                    <a:pt x="1866736" y="38109"/>
                  </a:lnTo>
                  <a:lnTo>
                    <a:pt x="1853367" y="18275"/>
                  </a:lnTo>
                  <a:lnTo>
                    <a:pt x="1835529" y="6246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7562263" y="4810316"/>
            <a:ext cx="490220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>
                <a:solidFill>
                  <a:srgbClr val="003A5D"/>
                </a:solidFill>
                <a:latin typeface="Verdana"/>
                <a:cs typeface="Verdana"/>
              </a:rPr>
              <a:t>HОMEP</a:t>
            </a:r>
            <a:r>
              <a:rPr dirty="0" sz="500" spc="-40">
                <a:solidFill>
                  <a:srgbClr val="003A5D"/>
                </a:solidFill>
                <a:latin typeface="Verdana"/>
                <a:cs typeface="Verdana"/>
              </a:rPr>
              <a:t> </a:t>
            </a:r>
            <a:r>
              <a:rPr dirty="0" sz="500" spc="-10">
                <a:solidFill>
                  <a:srgbClr val="003A5D"/>
                </a:solidFill>
                <a:latin typeface="Verdana"/>
                <a:cs typeface="Verdana"/>
              </a:rPr>
              <a:t>KAPTЫ</a:t>
            </a:r>
            <a:endParaRPr sz="500">
              <a:latin typeface="Verdana"/>
              <a:cs typeface="Verdana"/>
            </a:endParaRPr>
          </a:p>
        </p:txBody>
      </p:sp>
      <p:grpSp>
        <p:nvGrpSpPr>
          <p:cNvPr id="107" name="object 107" descr=""/>
          <p:cNvGrpSpPr/>
          <p:nvPr/>
        </p:nvGrpSpPr>
        <p:grpSpPr>
          <a:xfrm>
            <a:off x="7575650" y="4935316"/>
            <a:ext cx="1154430" cy="180975"/>
            <a:chOff x="7575650" y="4935316"/>
            <a:chExt cx="1154430" cy="180975"/>
          </a:xfrm>
        </p:grpSpPr>
        <p:sp>
          <p:nvSpPr>
            <p:cNvPr id="108" name="object 108" descr=""/>
            <p:cNvSpPr/>
            <p:nvPr/>
          </p:nvSpPr>
          <p:spPr>
            <a:xfrm>
              <a:off x="7581887" y="4941563"/>
              <a:ext cx="1141730" cy="168910"/>
            </a:xfrm>
            <a:custGeom>
              <a:avLst/>
              <a:gdLst/>
              <a:ahLst/>
              <a:cxnLst/>
              <a:rect l="l" t="t" r="r" b="b"/>
              <a:pathLst>
                <a:path w="1141729" h="168910">
                  <a:moveTo>
                    <a:pt x="1136107" y="0"/>
                  </a:moveTo>
                  <a:lnTo>
                    <a:pt x="5587" y="0"/>
                  </a:lnTo>
                  <a:lnTo>
                    <a:pt x="0" y="5578"/>
                  </a:lnTo>
                  <a:lnTo>
                    <a:pt x="0" y="162861"/>
                  </a:lnTo>
                  <a:lnTo>
                    <a:pt x="5587" y="168439"/>
                  </a:lnTo>
                  <a:lnTo>
                    <a:pt x="1136107" y="168439"/>
                  </a:lnTo>
                  <a:lnTo>
                    <a:pt x="1141695" y="162861"/>
                  </a:lnTo>
                  <a:lnTo>
                    <a:pt x="1141695" y="84219"/>
                  </a:lnTo>
                  <a:lnTo>
                    <a:pt x="1141695" y="5578"/>
                  </a:lnTo>
                  <a:lnTo>
                    <a:pt x="1136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575650" y="4935316"/>
              <a:ext cx="1154430" cy="180975"/>
            </a:xfrm>
            <a:custGeom>
              <a:avLst/>
              <a:gdLst/>
              <a:ahLst/>
              <a:cxnLst/>
              <a:rect l="l" t="t" r="r" b="b"/>
              <a:pathLst>
                <a:path w="1154429" h="180975">
                  <a:moveTo>
                    <a:pt x="1148583" y="0"/>
                  </a:moveTo>
                  <a:lnTo>
                    <a:pt x="5587" y="0"/>
                  </a:lnTo>
                  <a:lnTo>
                    <a:pt x="0" y="5587"/>
                  </a:lnTo>
                  <a:lnTo>
                    <a:pt x="0" y="175345"/>
                  </a:lnTo>
                  <a:lnTo>
                    <a:pt x="5587" y="180933"/>
                  </a:lnTo>
                  <a:lnTo>
                    <a:pt x="1148583" y="180933"/>
                  </a:lnTo>
                  <a:lnTo>
                    <a:pt x="1154170" y="175345"/>
                  </a:lnTo>
                  <a:lnTo>
                    <a:pt x="1154170" y="174686"/>
                  </a:lnTo>
                  <a:lnTo>
                    <a:pt x="9027" y="174686"/>
                  </a:lnTo>
                  <a:lnTo>
                    <a:pt x="6237" y="171897"/>
                  </a:lnTo>
                  <a:lnTo>
                    <a:pt x="6237" y="9035"/>
                  </a:lnTo>
                  <a:lnTo>
                    <a:pt x="9027" y="6246"/>
                  </a:lnTo>
                  <a:lnTo>
                    <a:pt x="1154170" y="6246"/>
                  </a:lnTo>
                  <a:lnTo>
                    <a:pt x="1154170" y="5587"/>
                  </a:lnTo>
                  <a:lnTo>
                    <a:pt x="1148583" y="0"/>
                  </a:lnTo>
                  <a:close/>
                </a:path>
                <a:path w="1154429" h="180975">
                  <a:moveTo>
                    <a:pt x="1154170" y="6246"/>
                  </a:moveTo>
                  <a:lnTo>
                    <a:pt x="1145134" y="6246"/>
                  </a:lnTo>
                  <a:lnTo>
                    <a:pt x="1147932" y="9035"/>
                  </a:lnTo>
                  <a:lnTo>
                    <a:pt x="1147932" y="171897"/>
                  </a:lnTo>
                  <a:lnTo>
                    <a:pt x="1145134" y="174686"/>
                  </a:lnTo>
                  <a:lnTo>
                    <a:pt x="1154170" y="174686"/>
                  </a:lnTo>
                  <a:lnTo>
                    <a:pt x="1154170" y="6246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8831496" y="4810316"/>
            <a:ext cx="396875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10">
                <a:solidFill>
                  <a:srgbClr val="003A5D"/>
                </a:solidFill>
                <a:latin typeface="Verdana"/>
                <a:cs typeface="Verdana"/>
              </a:rPr>
              <a:t>MECЯЦ</a:t>
            </a:r>
            <a:r>
              <a:rPr dirty="0" sz="500" spc="-10">
                <a:solidFill>
                  <a:srgbClr val="003A5D"/>
                </a:solidFill>
                <a:latin typeface="Microsoft Sans Serif"/>
                <a:cs typeface="Microsoft Sans Serif"/>
              </a:rPr>
              <a:t>/</a:t>
            </a:r>
            <a:r>
              <a:rPr dirty="0" sz="500" spc="-10">
                <a:solidFill>
                  <a:srgbClr val="003A5D"/>
                </a:solidFill>
                <a:latin typeface="Verdana"/>
                <a:cs typeface="Verdana"/>
              </a:rPr>
              <a:t>ГОД</a:t>
            </a:r>
            <a:endParaRPr sz="500">
              <a:latin typeface="Verdana"/>
              <a:cs typeface="Verdana"/>
            </a:endParaRPr>
          </a:p>
        </p:txBody>
      </p:sp>
      <p:grpSp>
        <p:nvGrpSpPr>
          <p:cNvPr id="111" name="object 111" descr=""/>
          <p:cNvGrpSpPr/>
          <p:nvPr/>
        </p:nvGrpSpPr>
        <p:grpSpPr>
          <a:xfrm>
            <a:off x="7575650" y="4935316"/>
            <a:ext cx="1671955" cy="717550"/>
            <a:chOff x="7575650" y="4935316"/>
            <a:chExt cx="1671955" cy="717550"/>
          </a:xfrm>
        </p:grpSpPr>
        <p:sp>
          <p:nvSpPr>
            <p:cNvPr id="112" name="object 112" descr=""/>
            <p:cNvSpPr/>
            <p:nvPr/>
          </p:nvSpPr>
          <p:spPr>
            <a:xfrm>
              <a:off x="8817133" y="4941563"/>
              <a:ext cx="424815" cy="168910"/>
            </a:xfrm>
            <a:custGeom>
              <a:avLst/>
              <a:gdLst/>
              <a:ahLst/>
              <a:cxnLst/>
              <a:rect l="l" t="t" r="r" b="b"/>
              <a:pathLst>
                <a:path w="424815" h="168910">
                  <a:moveTo>
                    <a:pt x="418621" y="0"/>
                  </a:moveTo>
                  <a:lnTo>
                    <a:pt x="5614" y="0"/>
                  </a:lnTo>
                  <a:lnTo>
                    <a:pt x="0" y="5578"/>
                  </a:lnTo>
                  <a:lnTo>
                    <a:pt x="0" y="162861"/>
                  </a:lnTo>
                  <a:lnTo>
                    <a:pt x="5614" y="168439"/>
                  </a:lnTo>
                  <a:lnTo>
                    <a:pt x="418621" y="168439"/>
                  </a:lnTo>
                  <a:lnTo>
                    <a:pt x="424235" y="162861"/>
                  </a:lnTo>
                  <a:lnTo>
                    <a:pt x="424235" y="84219"/>
                  </a:lnTo>
                  <a:lnTo>
                    <a:pt x="424235" y="5578"/>
                  </a:lnTo>
                  <a:lnTo>
                    <a:pt x="418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810895" y="4935316"/>
              <a:ext cx="436880" cy="180975"/>
            </a:xfrm>
            <a:custGeom>
              <a:avLst/>
              <a:gdLst/>
              <a:ahLst/>
              <a:cxnLst/>
              <a:rect l="l" t="t" r="r" b="b"/>
              <a:pathLst>
                <a:path w="436879" h="180975">
                  <a:moveTo>
                    <a:pt x="431097" y="0"/>
                  </a:moveTo>
                  <a:lnTo>
                    <a:pt x="5614" y="0"/>
                  </a:lnTo>
                  <a:lnTo>
                    <a:pt x="0" y="5587"/>
                  </a:lnTo>
                  <a:lnTo>
                    <a:pt x="0" y="175345"/>
                  </a:lnTo>
                  <a:lnTo>
                    <a:pt x="5614" y="180933"/>
                  </a:lnTo>
                  <a:lnTo>
                    <a:pt x="431097" y="180933"/>
                  </a:lnTo>
                  <a:lnTo>
                    <a:pt x="436711" y="175345"/>
                  </a:lnTo>
                  <a:lnTo>
                    <a:pt x="436711" y="174686"/>
                  </a:lnTo>
                  <a:lnTo>
                    <a:pt x="9044" y="174686"/>
                  </a:lnTo>
                  <a:lnTo>
                    <a:pt x="6237" y="171897"/>
                  </a:lnTo>
                  <a:lnTo>
                    <a:pt x="6237" y="9035"/>
                  </a:lnTo>
                  <a:lnTo>
                    <a:pt x="9044" y="6246"/>
                  </a:lnTo>
                  <a:lnTo>
                    <a:pt x="436711" y="6246"/>
                  </a:lnTo>
                  <a:lnTo>
                    <a:pt x="436711" y="5587"/>
                  </a:lnTo>
                  <a:lnTo>
                    <a:pt x="431097" y="0"/>
                  </a:lnTo>
                  <a:close/>
                </a:path>
                <a:path w="436879" h="180975">
                  <a:moveTo>
                    <a:pt x="436711" y="6246"/>
                  </a:moveTo>
                  <a:lnTo>
                    <a:pt x="427666" y="6246"/>
                  </a:lnTo>
                  <a:lnTo>
                    <a:pt x="430473" y="9035"/>
                  </a:lnTo>
                  <a:lnTo>
                    <a:pt x="430473" y="171897"/>
                  </a:lnTo>
                  <a:lnTo>
                    <a:pt x="427666" y="174686"/>
                  </a:lnTo>
                  <a:lnTo>
                    <a:pt x="436711" y="174686"/>
                  </a:lnTo>
                  <a:lnTo>
                    <a:pt x="436711" y="6246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7581887" y="5478098"/>
              <a:ext cx="1188720" cy="168910"/>
            </a:xfrm>
            <a:custGeom>
              <a:avLst/>
              <a:gdLst/>
              <a:ahLst/>
              <a:cxnLst/>
              <a:rect l="l" t="t" r="r" b="b"/>
              <a:pathLst>
                <a:path w="1188720" h="168910">
                  <a:moveTo>
                    <a:pt x="1182900" y="0"/>
                  </a:moveTo>
                  <a:lnTo>
                    <a:pt x="5587" y="0"/>
                  </a:lnTo>
                  <a:lnTo>
                    <a:pt x="0" y="5578"/>
                  </a:lnTo>
                  <a:lnTo>
                    <a:pt x="0" y="162861"/>
                  </a:lnTo>
                  <a:lnTo>
                    <a:pt x="5587" y="168439"/>
                  </a:lnTo>
                  <a:lnTo>
                    <a:pt x="1182900" y="168439"/>
                  </a:lnTo>
                  <a:lnTo>
                    <a:pt x="1188487" y="162861"/>
                  </a:lnTo>
                  <a:lnTo>
                    <a:pt x="1188487" y="84219"/>
                  </a:lnTo>
                  <a:lnTo>
                    <a:pt x="1188487" y="5578"/>
                  </a:lnTo>
                  <a:lnTo>
                    <a:pt x="118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575650" y="5471851"/>
              <a:ext cx="1201420" cy="180975"/>
            </a:xfrm>
            <a:custGeom>
              <a:avLst/>
              <a:gdLst/>
              <a:ahLst/>
              <a:cxnLst/>
              <a:rect l="l" t="t" r="r" b="b"/>
              <a:pathLst>
                <a:path w="1201420" h="180975">
                  <a:moveTo>
                    <a:pt x="1195376" y="0"/>
                  </a:moveTo>
                  <a:lnTo>
                    <a:pt x="5578" y="0"/>
                  </a:lnTo>
                  <a:lnTo>
                    <a:pt x="0" y="5587"/>
                  </a:lnTo>
                  <a:lnTo>
                    <a:pt x="0" y="175345"/>
                  </a:lnTo>
                  <a:lnTo>
                    <a:pt x="5578" y="180933"/>
                  </a:lnTo>
                  <a:lnTo>
                    <a:pt x="1195376" y="180933"/>
                  </a:lnTo>
                  <a:lnTo>
                    <a:pt x="1200963" y="175345"/>
                  </a:lnTo>
                  <a:lnTo>
                    <a:pt x="1200963" y="174686"/>
                  </a:lnTo>
                  <a:lnTo>
                    <a:pt x="9027" y="174686"/>
                  </a:lnTo>
                  <a:lnTo>
                    <a:pt x="6237" y="171897"/>
                  </a:lnTo>
                  <a:lnTo>
                    <a:pt x="6237" y="9035"/>
                  </a:lnTo>
                  <a:lnTo>
                    <a:pt x="9027" y="6246"/>
                  </a:lnTo>
                  <a:lnTo>
                    <a:pt x="1200963" y="6246"/>
                  </a:lnTo>
                  <a:lnTo>
                    <a:pt x="1200963" y="5587"/>
                  </a:lnTo>
                  <a:lnTo>
                    <a:pt x="1195376" y="0"/>
                  </a:lnTo>
                  <a:close/>
                </a:path>
                <a:path w="1201420" h="180975">
                  <a:moveTo>
                    <a:pt x="1200963" y="6246"/>
                  </a:moveTo>
                  <a:lnTo>
                    <a:pt x="1191936" y="6246"/>
                  </a:lnTo>
                  <a:lnTo>
                    <a:pt x="1194725" y="9035"/>
                  </a:lnTo>
                  <a:lnTo>
                    <a:pt x="1194725" y="171897"/>
                  </a:lnTo>
                  <a:lnTo>
                    <a:pt x="1191936" y="174686"/>
                  </a:lnTo>
                  <a:lnTo>
                    <a:pt x="1200963" y="174686"/>
                  </a:lnTo>
                  <a:lnTo>
                    <a:pt x="1200963" y="6246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 descr=""/>
          <p:cNvSpPr txBox="1"/>
          <p:nvPr/>
        </p:nvSpPr>
        <p:spPr>
          <a:xfrm>
            <a:off x="7562263" y="5315662"/>
            <a:ext cx="603885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20">
                <a:solidFill>
                  <a:srgbClr val="003A5D"/>
                </a:solidFill>
                <a:latin typeface="Verdana"/>
                <a:cs typeface="Verdana"/>
              </a:rPr>
              <a:t>ВЛAДEЛEЦ</a:t>
            </a:r>
            <a:r>
              <a:rPr dirty="0" sz="500" spc="15">
                <a:solidFill>
                  <a:srgbClr val="003A5D"/>
                </a:solidFill>
                <a:latin typeface="Verdana"/>
                <a:cs typeface="Verdana"/>
              </a:rPr>
              <a:t> </a:t>
            </a:r>
            <a:r>
              <a:rPr dirty="0" sz="500" spc="-10">
                <a:solidFill>
                  <a:srgbClr val="003A5D"/>
                </a:solidFill>
                <a:latin typeface="Verdana"/>
                <a:cs typeface="Verdana"/>
              </a:rPr>
              <a:t>KAPTЫ</a:t>
            </a:r>
            <a:endParaRPr sz="500">
              <a:latin typeface="Verdana"/>
              <a:cs typeface="Verdana"/>
            </a:endParaRPr>
          </a:p>
        </p:txBody>
      </p:sp>
      <p:grpSp>
        <p:nvGrpSpPr>
          <p:cNvPr id="117" name="object 117" descr=""/>
          <p:cNvGrpSpPr/>
          <p:nvPr/>
        </p:nvGrpSpPr>
        <p:grpSpPr>
          <a:xfrm>
            <a:off x="8863996" y="5471852"/>
            <a:ext cx="452755" cy="180975"/>
            <a:chOff x="8863996" y="5471852"/>
            <a:chExt cx="452755" cy="180975"/>
          </a:xfrm>
        </p:grpSpPr>
        <p:sp>
          <p:nvSpPr>
            <p:cNvPr id="118" name="object 118" descr=""/>
            <p:cNvSpPr/>
            <p:nvPr/>
          </p:nvSpPr>
          <p:spPr>
            <a:xfrm>
              <a:off x="8870155" y="5478098"/>
              <a:ext cx="440055" cy="168910"/>
            </a:xfrm>
            <a:custGeom>
              <a:avLst/>
              <a:gdLst/>
              <a:ahLst/>
              <a:cxnLst/>
              <a:rect l="l" t="t" r="r" b="b"/>
              <a:pathLst>
                <a:path w="440054" h="168910">
                  <a:moveTo>
                    <a:pt x="434252" y="0"/>
                  </a:moveTo>
                  <a:lnTo>
                    <a:pt x="5569" y="0"/>
                  </a:lnTo>
                  <a:lnTo>
                    <a:pt x="0" y="5578"/>
                  </a:lnTo>
                  <a:lnTo>
                    <a:pt x="0" y="162861"/>
                  </a:lnTo>
                  <a:lnTo>
                    <a:pt x="5569" y="168439"/>
                  </a:lnTo>
                  <a:lnTo>
                    <a:pt x="434252" y="168439"/>
                  </a:lnTo>
                  <a:lnTo>
                    <a:pt x="439830" y="162861"/>
                  </a:lnTo>
                  <a:lnTo>
                    <a:pt x="439830" y="84219"/>
                  </a:lnTo>
                  <a:lnTo>
                    <a:pt x="439830" y="5578"/>
                  </a:lnTo>
                  <a:lnTo>
                    <a:pt x="4342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863996" y="5471852"/>
              <a:ext cx="452755" cy="180975"/>
            </a:xfrm>
            <a:custGeom>
              <a:avLst/>
              <a:gdLst/>
              <a:ahLst/>
              <a:cxnLst/>
              <a:rect l="l" t="t" r="r" b="b"/>
              <a:pathLst>
                <a:path w="452754" h="180975">
                  <a:moveTo>
                    <a:pt x="446736" y="0"/>
                  </a:moveTo>
                  <a:lnTo>
                    <a:pt x="5578" y="0"/>
                  </a:lnTo>
                  <a:lnTo>
                    <a:pt x="0" y="5587"/>
                  </a:lnTo>
                  <a:lnTo>
                    <a:pt x="0" y="175345"/>
                  </a:lnTo>
                  <a:lnTo>
                    <a:pt x="5578" y="180933"/>
                  </a:lnTo>
                  <a:lnTo>
                    <a:pt x="446736" y="180933"/>
                  </a:lnTo>
                  <a:lnTo>
                    <a:pt x="452315" y="175345"/>
                  </a:lnTo>
                  <a:lnTo>
                    <a:pt x="452315" y="174686"/>
                  </a:lnTo>
                  <a:lnTo>
                    <a:pt x="9027" y="174686"/>
                  </a:lnTo>
                  <a:lnTo>
                    <a:pt x="6237" y="171897"/>
                  </a:lnTo>
                  <a:lnTo>
                    <a:pt x="6237" y="9035"/>
                  </a:lnTo>
                  <a:lnTo>
                    <a:pt x="9027" y="6246"/>
                  </a:lnTo>
                  <a:lnTo>
                    <a:pt x="452315" y="6246"/>
                  </a:lnTo>
                  <a:lnTo>
                    <a:pt x="452315" y="5587"/>
                  </a:lnTo>
                  <a:lnTo>
                    <a:pt x="446736" y="0"/>
                  </a:lnTo>
                  <a:close/>
                </a:path>
                <a:path w="452754" h="180975">
                  <a:moveTo>
                    <a:pt x="452315" y="6246"/>
                  </a:moveTo>
                  <a:lnTo>
                    <a:pt x="443288" y="6246"/>
                  </a:lnTo>
                  <a:lnTo>
                    <a:pt x="446077" y="9035"/>
                  </a:lnTo>
                  <a:lnTo>
                    <a:pt x="446077" y="171897"/>
                  </a:lnTo>
                  <a:lnTo>
                    <a:pt x="443288" y="174686"/>
                  </a:lnTo>
                  <a:lnTo>
                    <a:pt x="452315" y="174686"/>
                  </a:lnTo>
                  <a:lnTo>
                    <a:pt x="452315" y="6246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 descr=""/>
          <p:cNvSpPr txBox="1"/>
          <p:nvPr/>
        </p:nvSpPr>
        <p:spPr>
          <a:xfrm>
            <a:off x="8851351" y="5315662"/>
            <a:ext cx="414020" cy="100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10">
                <a:solidFill>
                  <a:srgbClr val="003A5D"/>
                </a:solidFill>
                <a:latin typeface="Microsoft Sans Serif"/>
                <a:cs typeface="Microsoft Sans Serif"/>
              </a:rPr>
              <a:t>CVV2</a:t>
            </a:r>
            <a:r>
              <a:rPr dirty="0" sz="500" spc="-15">
                <a:solidFill>
                  <a:srgbClr val="003A5D"/>
                </a:solidFill>
                <a:latin typeface="Microsoft Sans Serif"/>
                <a:cs typeface="Microsoft Sans Serif"/>
              </a:rPr>
              <a:t> </a:t>
            </a:r>
            <a:r>
              <a:rPr dirty="0" sz="500" spc="-10">
                <a:solidFill>
                  <a:srgbClr val="003A5D"/>
                </a:solidFill>
                <a:latin typeface="Microsoft Sans Serif"/>
                <a:cs typeface="Microsoft Sans Serif"/>
              </a:rPr>
              <a:t>(CVC2)</a:t>
            </a:r>
            <a:endParaRPr sz="500">
              <a:latin typeface="Microsoft Sans Serif"/>
              <a:cs typeface="Microsoft Sans Serif"/>
            </a:endParaRPr>
          </a:p>
        </p:txBody>
      </p:sp>
      <p:grpSp>
        <p:nvGrpSpPr>
          <p:cNvPr id="121" name="object 121" descr=""/>
          <p:cNvGrpSpPr/>
          <p:nvPr/>
        </p:nvGrpSpPr>
        <p:grpSpPr>
          <a:xfrm>
            <a:off x="6596201" y="2646749"/>
            <a:ext cx="2847975" cy="3705225"/>
            <a:chOff x="6596201" y="2646749"/>
            <a:chExt cx="2847975" cy="3705225"/>
          </a:xfrm>
        </p:grpSpPr>
        <p:sp>
          <p:nvSpPr>
            <p:cNvPr id="122" name="object 122" descr=""/>
            <p:cNvSpPr/>
            <p:nvPr/>
          </p:nvSpPr>
          <p:spPr>
            <a:xfrm>
              <a:off x="7466416" y="2646749"/>
              <a:ext cx="1978025" cy="3705225"/>
            </a:xfrm>
            <a:custGeom>
              <a:avLst/>
              <a:gdLst/>
              <a:ahLst/>
              <a:cxnLst/>
              <a:rect l="l" t="t" r="r" b="b"/>
              <a:pathLst>
                <a:path w="1978025" h="3705225">
                  <a:moveTo>
                    <a:pt x="1745990" y="0"/>
                  </a:moveTo>
                  <a:lnTo>
                    <a:pt x="248230" y="0"/>
                  </a:lnTo>
                  <a:lnTo>
                    <a:pt x="198202" y="5043"/>
                  </a:lnTo>
                  <a:lnTo>
                    <a:pt x="151605" y="19507"/>
                  </a:lnTo>
                  <a:lnTo>
                    <a:pt x="109440" y="42394"/>
                  </a:lnTo>
                  <a:lnTo>
                    <a:pt x="72703" y="72706"/>
                  </a:lnTo>
                  <a:lnTo>
                    <a:pt x="42392" y="109444"/>
                  </a:lnTo>
                  <a:lnTo>
                    <a:pt x="19506" y="151609"/>
                  </a:lnTo>
                  <a:lnTo>
                    <a:pt x="5042" y="198204"/>
                  </a:lnTo>
                  <a:lnTo>
                    <a:pt x="0" y="248230"/>
                  </a:lnTo>
                  <a:lnTo>
                    <a:pt x="0" y="3456479"/>
                  </a:lnTo>
                  <a:lnTo>
                    <a:pt x="5042" y="3506505"/>
                  </a:lnTo>
                  <a:lnTo>
                    <a:pt x="19506" y="3553100"/>
                  </a:lnTo>
                  <a:lnTo>
                    <a:pt x="42392" y="3595265"/>
                  </a:lnTo>
                  <a:lnTo>
                    <a:pt x="72703" y="3632003"/>
                  </a:lnTo>
                  <a:lnTo>
                    <a:pt x="109440" y="3662315"/>
                  </a:lnTo>
                  <a:lnTo>
                    <a:pt x="151605" y="3685202"/>
                  </a:lnTo>
                  <a:lnTo>
                    <a:pt x="198202" y="3699666"/>
                  </a:lnTo>
                  <a:lnTo>
                    <a:pt x="248230" y="3704710"/>
                  </a:lnTo>
                  <a:lnTo>
                    <a:pt x="1745990" y="3704710"/>
                  </a:lnTo>
                  <a:lnTo>
                    <a:pt x="1797368" y="3699384"/>
                  </a:lnTo>
                  <a:lnTo>
                    <a:pt x="1845093" y="3684130"/>
                  </a:lnTo>
                  <a:lnTo>
                    <a:pt x="1888080" y="3660032"/>
                  </a:lnTo>
                  <a:lnTo>
                    <a:pt x="1925244" y="3628175"/>
                  </a:lnTo>
                  <a:lnTo>
                    <a:pt x="1955503" y="3589643"/>
                  </a:lnTo>
                  <a:lnTo>
                    <a:pt x="1977744" y="3545573"/>
                  </a:lnTo>
                  <a:lnTo>
                    <a:pt x="1977744" y="159136"/>
                  </a:lnTo>
                  <a:lnTo>
                    <a:pt x="1955503" y="115067"/>
                  </a:lnTo>
                  <a:lnTo>
                    <a:pt x="1925244" y="76534"/>
                  </a:lnTo>
                  <a:lnTo>
                    <a:pt x="1888080" y="44677"/>
                  </a:lnTo>
                  <a:lnTo>
                    <a:pt x="1845093" y="20579"/>
                  </a:lnTo>
                  <a:lnTo>
                    <a:pt x="1797368" y="5325"/>
                  </a:lnTo>
                  <a:lnTo>
                    <a:pt x="1745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609853" y="4438490"/>
              <a:ext cx="652145" cy="0"/>
            </a:xfrm>
            <a:custGeom>
              <a:avLst/>
              <a:gdLst/>
              <a:ahLst/>
              <a:cxnLst/>
              <a:rect l="l" t="t" r="r" b="b"/>
              <a:pathLst>
                <a:path w="652145" h="0">
                  <a:moveTo>
                    <a:pt x="0" y="0"/>
                  </a:moveTo>
                  <a:lnTo>
                    <a:pt x="651730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54774" y="4329176"/>
              <a:ext cx="135806" cy="218645"/>
            </a:xfrm>
            <a:prstGeom prst="rect">
              <a:avLst/>
            </a:prstGeom>
          </p:spPr>
        </p:pic>
      </p:grpSp>
      <p:sp>
        <p:nvSpPr>
          <p:cNvPr id="125" name="object 125" descr=""/>
          <p:cNvSpPr txBox="1"/>
          <p:nvPr/>
        </p:nvSpPr>
        <p:spPr>
          <a:xfrm>
            <a:off x="1130554" y="1611683"/>
            <a:ext cx="225425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4">
                <a:latin typeface="Tahoma"/>
                <a:cs typeface="Tahoma"/>
              </a:rPr>
              <a:t>В</a:t>
            </a:r>
            <a:r>
              <a:rPr dirty="0" sz="1650" spc="-45">
                <a:latin typeface="Tahoma"/>
                <a:cs typeface="Tahoma"/>
              </a:rPr>
              <a:t> </a:t>
            </a:r>
            <a:r>
              <a:rPr dirty="0" sz="1650" spc="90">
                <a:latin typeface="Tahoma"/>
                <a:cs typeface="Tahoma"/>
              </a:rPr>
              <a:t>карточке</a:t>
            </a:r>
            <a:r>
              <a:rPr dirty="0" sz="1650" spc="-40">
                <a:latin typeface="Tahoma"/>
                <a:cs typeface="Tahoma"/>
              </a:rPr>
              <a:t> </a:t>
            </a:r>
            <a:r>
              <a:rPr dirty="0" sz="1650" spc="85">
                <a:latin typeface="Tahoma"/>
                <a:cs typeface="Tahoma"/>
              </a:rPr>
              <a:t>лицевого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1130554" y="1825553"/>
            <a:ext cx="270192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0">
                <a:latin typeface="Tahoma"/>
                <a:cs typeface="Tahoma"/>
              </a:rPr>
              <a:t>счета</a:t>
            </a:r>
            <a:r>
              <a:rPr dirty="0" sz="1650" spc="-45">
                <a:latin typeface="Tahoma"/>
                <a:cs typeface="Tahoma"/>
              </a:rPr>
              <a:t> </a:t>
            </a:r>
            <a:r>
              <a:rPr dirty="0" sz="1650" spc="114">
                <a:latin typeface="Tahoma"/>
                <a:cs typeface="Tahoma"/>
              </a:rPr>
              <a:t>нажмите</a:t>
            </a:r>
            <a:r>
              <a:rPr dirty="0" sz="1650" spc="-40"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1971E0"/>
                </a:solidFill>
                <a:latin typeface="Tahoma"/>
                <a:cs typeface="Tahoma"/>
              </a:rPr>
              <a:t>→Оплата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352866" y="1124759"/>
            <a:ext cx="4072890" cy="6004560"/>
            <a:chOff x="352866" y="1124759"/>
            <a:chExt cx="4072890" cy="6004560"/>
          </a:xfrm>
        </p:grpSpPr>
        <p:pic>
          <p:nvPicPr>
            <p:cNvPr id="128" name="object 12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2866" y="1124759"/>
              <a:ext cx="4072421" cy="6004131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1020927" y="5185651"/>
              <a:ext cx="2552065" cy="352425"/>
            </a:xfrm>
            <a:custGeom>
              <a:avLst/>
              <a:gdLst/>
              <a:ahLst/>
              <a:cxnLst/>
              <a:rect l="l" t="t" r="r" b="b"/>
              <a:pathLst>
                <a:path w="2552065" h="352425">
                  <a:moveTo>
                    <a:pt x="2551557" y="0"/>
                  </a:moveTo>
                  <a:lnTo>
                    <a:pt x="1447" y="0"/>
                  </a:lnTo>
                  <a:lnTo>
                    <a:pt x="0" y="0"/>
                  </a:lnTo>
                  <a:lnTo>
                    <a:pt x="0" y="1638"/>
                  </a:lnTo>
                  <a:lnTo>
                    <a:pt x="0" y="351942"/>
                  </a:lnTo>
                  <a:lnTo>
                    <a:pt x="1447" y="351942"/>
                  </a:lnTo>
                  <a:lnTo>
                    <a:pt x="1447" y="1638"/>
                  </a:lnTo>
                  <a:lnTo>
                    <a:pt x="2551557" y="1638"/>
                  </a:lnTo>
                  <a:lnTo>
                    <a:pt x="2551557" y="0"/>
                  </a:lnTo>
                  <a:close/>
                </a:path>
              </a:pathLst>
            </a:custGeom>
            <a:solidFill>
              <a:srgbClr val="CBE7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2025446" y="5263943"/>
            <a:ext cx="542925" cy="1917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dirty="0" sz="1100" spc="65">
                <a:solidFill>
                  <a:srgbClr val="F86512"/>
                </a:solidFill>
                <a:latin typeface="Arial Black"/>
                <a:cs typeface="Arial Black"/>
              </a:rPr>
              <a:t>405)6)</a:t>
            </a:r>
            <a:endParaRPr sz="1100">
              <a:latin typeface="Arial Black"/>
              <a:cs typeface="Arial Black"/>
            </a:endParaRPr>
          </a:p>
        </p:txBody>
      </p:sp>
      <p:grpSp>
        <p:nvGrpSpPr>
          <p:cNvPr id="131" name="object 131" descr=""/>
          <p:cNvGrpSpPr/>
          <p:nvPr/>
        </p:nvGrpSpPr>
        <p:grpSpPr>
          <a:xfrm>
            <a:off x="1016985" y="0"/>
            <a:ext cx="6429375" cy="7129145"/>
            <a:chOff x="1016985" y="0"/>
            <a:chExt cx="6429375" cy="7129145"/>
          </a:xfrm>
        </p:grpSpPr>
        <p:sp>
          <p:nvSpPr>
            <p:cNvPr id="132" name="object 132" descr=""/>
            <p:cNvSpPr/>
            <p:nvPr/>
          </p:nvSpPr>
          <p:spPr>
            <a:xfrm>
              <a:off x="1022382" y="5187281"/>
              <a:ext cx="2563495" cy="354330"/>
            </a:xfrm>
            <a:custGeom>
              <a:avLst/>
              <a:gdLst/>
              <a:ahLst/>
              <a:cxnLst/>
              <a:rect l="l" t="t" r="r" b="b"/>
              <a:pathLst>
                <a:path w="2563495" h="354329">
                  <a:moveTo>
                    <a:pt x="2562961" y="0"/>
                  </a:moveTo>
                  <a:lnTo>
                    <a:pt x="0" y="0"/>
                  </a:lnTo>
                  <a:lnTo>
                    <a:pt x="0" y="353962"/>
                  </a:lnTo>
                  <a:lnTo>
                    <a:pt x="2562961" y="353962"/>
                  </a:lnTo>
                  <a:lnTo>
                    <a:pt x="2562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022383" y="5187281"/>
              <a:ext cx="2563495" cy="354330"/>
            </a:xfrm>
            <a:custGeom>
              <a:avLst/>
              <a:gdLst/>
              <a:ahLst/>
              <a:cxnLst/>
              <a:rect l="l" t="t" r="r" b="b"/>
              <a:pathLst>
                <a:path w="2563495" h="354329">
                  <a:moveTo>
                    <a:pt x="2562970" y="353962"/>
                  </a:moveTo>
                  <a:lnTo>
                    <a:pt x="0" y="353962"/>
                  </a:lnTo>
                  <a:lnTo>
                    <a:pt x="0" y="0"/>
                  </a:lnTo>
                  <a:lnTo>
                    <a:pt x="2562970" y="0"/>
                  </a:lnTo>
                  <a:lnTo>
                    <a:pt x="2562970" y="353962"/>
                  </a:lnTo>
                  <a:close/>
                </a:path>
              </a:pathLst>
            </a:custGeom>
            <a:ln w="10310">
              <a:solidFill>
                <a:srgbClr val="A2CB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45198" y="0"/>
              <a:ext cx="4001132" cy="7128891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41617" y="5605047"/>
              <a:ext cx="268236" cy="176825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84390" y="5605047"/>
              <a:ext cx="273137" cy="176825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57865" y="4569873"/>
              <a:ext cx="992049" cy="603853"/>
            </a:xfrm>
            <a:prstGeom prst="rect">
              <a:avLst/>
            </a:prstGeom>
          </p:spPr>
        </p:pic>
      </p:grpSp>
      <p:sp>
        <p:nvSpPr>
          <p:cNvPr id="138" name="object 138" descr=""/>
          <p:cNvSpPr txBox="1"/>
          <p:nvPr/>
        </p:nvSpPr>
        <p:spPr>
          <a:xfrm>
            <a:off x="4359853" y="5241861"/>
            <a:ext cx="1979930" cy="34353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290830" indent="-291465">
              <a:lnSpc>
                <a:spcPts val="1220"/>
              </a:lnSpc>
              <a:spcBef>
                <a:spcPts val="185"/>
              </a:spcBef>
            </a:pPr>
            <a:r>
              <a:rPr dirty="0" sz="1050" spc="60">
                <a:solidFill>
                  <a:srgbClr val="004B8C"/>
                </a:solidFill>
                <a:latin typeface="Trebuchet MS"/>
                <a:cs typeface="Trebuchet MS"/>
              </a:rPr>
              <a:t>Оплата</a:t>
            </a:r>
            <a:r>
              <a:rPr dirty="0" sz="1050" spc="-2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1050" spc="50">
                <a:solidFill>
                  <a:srgbClr val="004B8C"/>
                </a:solidFill>
                <a:latin typeface="Trebuchet MS"/>
                <a:cs typeface="Trebuchet MS"/>
              </a:rPr>
              <a:t>шилого</a:t>
            </a:r>
            <a:r>
              <a:rPr dirty="0" sz="1050" spc="-15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1050" spc="75">
                <a:solidFill>
                  <a:srgbClr val="004B8C"/>
                </a:solidFill>
                <a:latin typeface="Trebuchet MS"/>
                <a:cs typeface="Trebuchet MS"/>
              </a:rPr>
              <a:t>помещения</a:t>
            </a:r>
            <a:r>
              <a:rPr dirty="0" sz="1050" spc="-2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1050" spc="30">
                <a:solidFill>
                  <a:srgbClr val="004B8C"/>
                </a:solidFill>
                <a:latin typeface="Trebuchet MS"/>
                <a:cs typeface="Trebuchet MS"/>
              </a:rPr>
              <a:t>и </a:t>
            </a:r>
            <a:r>
              <a:rPr dirty="0" sz="1050" spc="70">
                <a:solidFill>
                  <a:srgbClr val="004B8C"/>
                </a:solidFill>
                <a:latin typeface="Trebuchet MS"/>
                <a:cs typeface="Trebuchet MS"/>
              </a:rPr>
              <a:t>коммунальных</a:t>
            </a:r>
            <a:r>
              <a:rPr dirty="0" sz="1050" spc="-20">
                <a:solidFill>
                  <a:srgbClr val="004B8C"/>
                </a:solidFill>
                <a:latin typeface="Trebuchet MS"/>
                <a:cs typeface="Trebuchet MS"/>
              </a:rPr>
              <a:t> </a:t>
            </a:r>
            <a:r>
              <a:rPr dirty="0" sz="1050" spc="-10">
                <a:solidFill>
                  <a:srgbClr val="004B8C"/>
                </a:solidFill>
                <a:latin typeface="Trebuchet MS"/>
                <a:cs typeface="Trebuchet MS"/>
              </a:rPr>
              <a:t>услуг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0" y="4387152"/>
            <a:ext cx="10693400" cy="2658745"/>
            <a:chOff x="0" y="4387152"/>
            <a:chExt cx="10693400" cy="2658745"/>
          </a:xfrm>
        </p:grpSpPr>
        <p:sp>
          <p:nvSpPr>
            <p:cNvPr id="140" name="object 140" descr=""/>
            <p:cNvSpPr/>
            <p:nvPr/>
          </p:nvSpPr>
          <p:spPr>
            <a:xfrm>
              <a:off x="4084390" y="4392241"/>
              <a:ext cx="2526030" cy="1390015"/>
            </a:xfrm>
            <a:custGeom>
              <a:avLst/>
              <a:gdLst/>
              <a:ahLst/>
              <a:cxnLst/>
              <a:rect l="l" t="t" r="r" b="b"/>
              <a:pathLst>
                <a:path w="2526029" h="1390014">
                  <a:moveTo>
                    <a:pt x="2525463" y="0"/>
                  </a:moveTo>
                  <a:lnTo>
                    <a:pt x="0" y="0"/>
                  </a:lnTo>
                  <a:lnTo>
                    <a:pt x="0" y="1389631"/>
                  </a:lnTo>
                  <a:lnTo>
                    <a:pt x="2525463" y="1389631"/>
                  </a:lnTo>
                  <a:lnTo>
                    <a:pt x="2525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084390" y="4392232"/>
              <a:ext cx="2526030" cy="1390015"/>
            </a:xfrm>
            <a:custGeom>
              <a:avLst/>
              <a:gdLst/>
              <a:ahLst/>
              <a:cxnLst/>
              <a:rect l="l" t="t" r="r" b="b"/>
              <a:pathLst>
                <a:path w="2526029" h="1390014">
                  <a:moveTo>
                    <a:pt x="2525463" y="1389631"/>
                  </a:moveTo>
                  <a:lnTo>
                    <a:pt x="0" y="1389631"/>
                  </a:lnTo>
                  <a:lnTo>
                    <a:pt x="0" y="0"/>
                  </a:lnTo>
                  <a:lnTo>
                    <a:pt x="2525463" y="0"/>
                  </a:lnTo>
                  <a:lnTo>
                    <a:pt x="2525463" y="1389631"/>
                  </a:lnTo>
                  <a:close/>
                </a:path>
              </a:pathLst>
            </a:custGeom>
            <a:ln w="10158">
              <a:solidFill>
                <a:srgbClr val="A2CB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127516" y="6918935"/>
              <a:ext cx="480411" cy="126769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145" name="object 1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146" name="object 146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7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6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1288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5363" y="258151"/>
            <a:ext cx="5970905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229">
                <a:solidFill>
                  <a:srgbClr val="FFFFFF"/>
                </a:solidFill>
              </a:rPr>
              <a:t>СЕРВИС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185">
                <a:solidFill>
                  <a:srgbClr val="FFFFFF"/>
                </a:solidFill>
              </a:rPr>
              <a:t>ГИС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330">
                <a:solidFill>
                  <a:srgbClr val="FFFFFF"/>
                </a:solidFill>
              </a:rPr>
              <a:t>ЖКХ</a:t>
            </a:r>
            <a:endParaRPr sz="3750"/>
          </a:p>
        </p:txBody>
      </p:sp>
      <p:sp>
        <p:nvSpPr>
          <p:cNvPr id="4" name="object 4" descr=""/>
          <p:cNvSpPr txBox="1"/>
          <p:nvPr/>
        </p:nvSpPr>
        <p:spPr>
          <a:xfrm>
            <a:off x="2918900" y="835597"/>
            <a:ext cx="4855210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60" b="1">
                <a:solidFill>
                  <a:srgbClr val="FFFFFF"/>
                </a:solidFill>
                <a:latin typeface="Trebuchet MS"/>
                <a:cs typeface="Trebuchet MS"/>
              </a:rPr>
              <a:t>DOM.GOSUSLUGI.RU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9878" y="1074017"/>
            <a:ext cx="1029335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-2140" b="1">
                <a:solidFill>
                  <a:srgbClr val="1971E0"/>
                </a:solidFill>
                <a:latin typeface="Tahoma"/>
                <a:cs typeface="Tahoma"/>
              </a:rPr>
              <a:t>1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4114" y="1672039"/>
            <a:ext cx="467487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Войдите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5">
                <a:solidFill>
                  <a:srgbClr val="BFEBFF"/>
                </a:solidFill>
                <a:latin typeface="Tahoma"/>
                <a:cs typeface="Tahoma"/>
              </a:rPr>
              <a:t>в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личный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кабинет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используя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0">
                <a:solidFill>
                  <a:srgbClr val="BFEBFF"/>
                </a:solidFill>
                <a:latin typeface="Tahoma"/>
                <a:cs typeface="Tahoma"/>
              </a:rPr>
              <a:t>ваши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4114" y="1885908"/>
            <a:ext cx="294830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логин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пароль</a:t>
            </a:r>
            <a:r>
              <a:rPr dirty="0" sz="1650" spc="-5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от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Госуслуг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26817" y="1049727"/>
            <a:ext cx="9866630" cy="5837555"/>
            <a:chOff x="826817" y="1049727"/>
            <a:chExt cx="9866630" cy="58375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817" y="2285720"/>
              <a:ext cx="7629917" cy="46010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565" y="2457501"/>
              <a:ext cx="5836396" cy="36892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9351" y="1049727"/>
              <a:ext cx="3294048" cy="55338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2860" y="1671292"/>
              <a:ext cx="4127168" cy="405315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663371" y="2792085"/>
            <a:ext cx="943610" cy="3511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700" b="1">
                <a:solidFill>
                  <a:srgbClr val="0B1F33"/>
                </a:solidFill>
                <a:latin typeface="Trebuchet MS"/>
                <a:cs typeface="Trebuchet MS"/>
              </a:rPr>
              <a:t>+7</a:t>
            </a:r>
            <a:r>
              <a:rPr dirty="0" sz="700" spc="20" b="1">
                <a:solidFill>
                  <a:srgbClr val="0B1F33"/>
                </a:solidFill>
                <a:latin typeface="Trebuchet MS"/>
                <a:cs typeface="Trebuchet MS"/>
              </a:rPr>
              <a:t> </a:t>
            </a:r>
            <a:r>
              <a:rPr dirty="0" sz="700" b="1">
                <a:solidFill>
                  <a:srgbClr val="0B1F33"/>
                </a:solidFill>
                <a:latin typeface="Trebuchet MS"/>
                <a:cs typeface="Trebuchet MS"/>
              </a:rPr>
              <a:t>905</a:t>
            </a:r>
            <a:r>
              <a:rPr dirty="0" sz="700" spc="25" b="1">
                <a:solidFill>
                  <a:srgbClr val="0B1F33"/>
                </a:solidFill>
                <a:latin typeface="Trebuchet MS"/>
                <a:cs typeface="Trebuchet MS"/>
              </a:rPr>
              <a:t> </a:t>
            </a:r>
            <a:r>
              <a:rPr dirty="0" sz="700" b="1">
                <a:solidFill>
                  <a:srgbClr val="0B1F33"/>
                </a:solidFill>
                <a:latin typeface="Trebuchet MS"/>
                <a:cs typeface="Trebuchet MS"/>
              </a:rPr>
              <a:t>000-00-</a:t>
            </a:r>
            <a:r>
              <a:rPr dirty="0" sz="700" spc="-25" b="1">
                <a:solidFill>
                  <a:srgbClr val="0B1F33"/>
                </a:solidFill>
                <a:latin typeface="Trebuchet MS"/>
                <a:cs typeface="Trebuchet MS"/>
              </a:rPr>
              <a:t>00</a:t>
            </a:r>
            <a:endParaRPr sz="7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dirty="0" sz="700">
                <a:solidFill>
                  <a:srgbClr val="0D4CD3"/>
                </a:solidFill>
                <a:latin typeface="Tahoma"/>
                <a:cs typeface="Tahoma"/>
              </a:rPr>
              <a:t>Другой</a:t>
            </a:r>
            <a:r>
              <a:rPr dirty="0" sz="700" spc="125">
                <a:solidFill>
                  <a:srgbClr val="0D4CD3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0D4CD3"/>
                </a:solidFill>
                <a:latin typeface="Tahoma"/>
                <a:cs typeface="Tahoma"/>
              </a:rPr>
              <a:t>пользователь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93251" y="3632913"/>
            <a:ext cx="614680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-10">
                <a:solidFill>
                  <a:srgbClr val="0D4CD3"/>
                </a:solidFill>
                <a:latin typeface="Tahoma"/>
                <a:cs typeface="Tahoma"/>
              </a:rPr>
              <a:t>Восстановить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89403" y="4097446"/>
            <a:ext cx="29146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-10">
                <a:solidFill>
                  <a:srgbClr val="FFFFFF"/>
                </a:solidFill>
                <a:latin typeface="Tahoma"/>
                <a:cs typeface="Tahoma"/>
              </a:rPr>
              <a:t>Войти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599835" y="4561992"/>
            <a:ext cx="1070610" cy="462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00">
                <a:solidFill>
                  <a:srgbClr val="66727F"/>
                </a:solidFill>
                <a:latin typeface="Tahoma"/>
                <a:cs typeface="Tahoma"/>
              </a:rPr>
              <a:t>Войти</a:t>
            </a:r>
            <a:r>
              <a:rPr dirty="0" sz="700" spc="135">
                <a:solidFill>
                  <a:srgbClr val="66727F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66727F"/>
                </a:solidFill>
                <a:latin typeface="Tahoma"/>
                <a:cs typeface="Tahoma"/>
              </a:rPr>
              <a:t>другим</a:t>
            </a:r>
            <a:r>
              <a:rPr dirty="0" sz="700" spc="135">
                <a:solidFill>
                  <a:srgbClr val="66727F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66727F"/>
                </a:solidFill>
                <a:latin typeface="Tahoma"/>
                <a:cs typeface="Tahoma"/>
              </a:rPr>
              <a:t>способом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700">
                <a:solidFill>
                  <a:srgbClr val="0D4CD3"/>
                </a:solidFill>
                <a:latin typeface="Tahoma"/>
                <a:cs typeface="Tahoma"/>
              </a:rPr>
              <a:t>Эл</a:t>
            </a:r>
            <a:r>
              <a:rPr dirty="0" sz="700">
                <a:solidFill>
                  <a:srgbClr val="0D4CD3"/>
                </a:solidFill>
                <a:latin typeface="Malgun Gothic Semilight"/>
                <a:cs typeface="Malgun Gothic Semilight"/>
              </a:rPr>
              <a:t>.</a:t>
            </a:r>
            <a:r>
              <a:rPr dirty="0" sz="700" spc="105">
                <a:solidFill>
                  <a:srgbClr val="0D4CD3"/>
                </a:solidFill>
                <a:latin typeface="Malgun Gothic Semilight"/>
                <a:cs typeface="Malgun Gothic Semilight"/>
              </a:rPr>
              <a:t> </a:t>
            </a:r>
            <a:r>
              <a:rPr dirty="0" sz="700" spc="-10">
                <a:solidFill>
                  <a:srgbClr val="0D4CD3"/>
                </a:solidFill>
                <a:latin typeface="Tahoma"/>
                <a:cs typeface="Tahoma"/>
              </a:rPr>
              <a:t>подпись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27153" y="5351721"/>
            <a:ext cx="81597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>
                <a:solidFill>
                  <a:srgbClr val="0D4CD3"/>
                </a:solidFill>
                <a:latin typeface="Tahoma"/>
                <a:cs typeface="Tahoma"/>
              </a:rPr>
              <a:t>Не</a:t>
            </a:r>
            <a:r>
              <a:rPr dirty="0" sz="700" spc="60">
                <a:solidFill>
                  <a:srgbClr val="0D4CD3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0D4CD3"/>
                </a:solidFill>
                <a:latin typeface="Tahoma"/>
                <a:cs typeface="Tahoma"/>
              </a:rPr>
              <a:t>удаётся</a:t>
            </a:r>
            <a:r>
              <a:rPr dirty="0" sz="700" spc="60">
                <a:solidFill>
                  <a:srgbClr val="0D4CD3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0D4CD3"/>
                </a:solidFill>
                <a:latin typeface="Tahoma"/>
                <a:cs typeface="Tahoma"/>
              </a:rPr>
              <a:t>войти</a:t>
            </a:r>
            <a:r>
              <a:rPr dirty="0" sz="700" spc="-10">
                <a:solidFill>
                  <a:srgbClr val="0D4CD3"/>
                </a:solidFill>
                <a:latin typeface="Malgun Gothic Semilight"/>
                <a:cs typeface="Malgun Gothic Semilight"/>
              </a:rPr>
              <a:t>?</a:t>
            </a:r>
            <a:endParaRPr sz="700">
              <a:latin typeface="Malgun Gothic Semilight"/>
              <a:cs typeface="Malgun Gothic Semi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286219" y="3365810"/>
            <a:ext cx="340995" cy="1371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00" spc="-10">
                <a:solidFill>
                  <a:srgbClr val="66727F"/>
                </a:solidFill>
                <a:latin typeface="Tahoma"/>
                <a:cs typeface="Tahoma"/>
              </a:rPr>
              <a:t>Пароль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0" y="6768210"/>
            <a:ext cx="10693400" cy="295275"/>
            <a:chOff x="0" y="6768210"/>
            <a:chExt cx="10693400" cy="295275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0" y="6773290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9640" y="6783450"/>
              <a:ext cx="873759" cy="252095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8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7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1288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9878" y="1074008"/>
            <a:ext cx="1308100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45" b="1">
                <a:solidFill>
                  <a:srgbClr val="1971E0"/>
                </a:solidFill>
                <a:latin typeface="Tahoma"/>
                <a:cs typeface="Tahoma"/>
              </a:rPr>
              <a:t>2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4114" y="1672039"/>
            <a:ext cx="645033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25">
                <a:solidFill>
                  <a:srgbClr val="BFEBFF"/>
                </a:solidFill>
                <a:latin typeface="Tahoma"/>
                <a:cs typeface="Tahoma"/>
              </a:rPr>
              <a:t>Нажмите</a:t>
            </a:r>
            <a:r>
              <a:rPr dirty="0" sz="1650" spc="-2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→Подключить</a:t>
            </a:r>
            <a:r>
              <a:rPr dirty="0" sz="165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лицевой</a:t>
            </a:r>
            <a:r>
              <a:rPr dirty="0" sz="16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55" b="1">
                <a:solidFill>
                  <a:srgbClr val="FFFFFF"/>
                </a:solidFill>
                <a:latin typeface="Tahoma"/>
                <a:cs typeface="Tahoma"/>
              </a:rPr>
              <a:t>счет</a:t>
            </a:r>
            <a:r>
              <a:rPr dirty="0" sz="165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dirty="0" sz="16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20" b="1">
                <a:solidFill>
                  <a:srgbClr val="FFFFFF"/>
                </a:solidFill>
                <a:latin typeface="Tahoma"/>
                <a:cs typeface="Tahoma"/>
              </a:rPr>
              <a:t>личному</a:t>
            </a:r>
            <a:r>
              <a:rPr dirty="0" sz="16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Tahoma"/>
                <a:cs typeface="Tahoma"/>
              </a:rPr>
              <a:t>кабинету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5363" y="258151"/>
            <a:ext cx="5970905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229">
                <a:solidFill>
                  <a:srgbClr val="FFFFFF"/>
                </a:solidFill>
              </a:rPr>
              <a:t>СЕРВИС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185">
                <a:solidFill>
                  <a:srgbClr val="FFFFFF"/>
                </a:solidFill>
              </a:rPr>
              <a:t>ГИС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330">
                <a:solidFill>
                  <a:srgbClr val="FFFFFF"/>
                </a:solidFill>
              </a:rPr>
              <a:t>ЖКХ</a:t>
            </a:r>
            <a:endParaRPr sz="3750"/>
          </a:p>
        </p:txBody>
      </p:sp>
      <p:sp>
        <p:nvSpPr>
          <p:cNvPr id="6" name="object 6" descr=""/>
          <p:cNvSpPr txBox="1"/>
          <p:nvPr/>
        </p:nvSpPr>
        <p:spPr>
          <a:xfrm>
            <a:off x="2918900" y="835597"/>
            <a:ext cx="4855210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60" b="1">
                <a:solidFill>
                  <a:srgbClr val="FFFFFF"/>
                </a:solidFill>
                <a:latin typeface="Trebuchet MS"/>
                <a:cs typeface="Trebuchet MS"/>
              </a:rPr>
              <a:t>DOM.GOSUSLUGI.RU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1467" y="1972676"/>
            <a:ext cx="715518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Заполните</a:t>
            </a: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70" i="1">
                <a:solidFill>
                  <a:srgbClr val="FFFFFF"/>
                </a:solidFill>
                <a:latin typeface="Trebuchet MS"/>
                <a:cs typeface="Trebuchet MS"/>
              </a:rPr>
              <a:t>адрес</a:t>
            </a:r>
            <a:r>
              <a:rPr dirty="0" sz="1450" spc="1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дома,</a:t>
            </a:r>
            <a:r>
              <a:rPr dirty="0" sz="1450" spc="1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номер</a:t>
            </a: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квартиры</a:t>
            </a:r>
            <a:r>
              <a:rPr dirty="0" sz="1450" spc="1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(помещения),</a:t>
            </a:r>
            <a:r>
              <a:rPr dirty="0" sz="1450" spc="1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номер</a:t>
            </a: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i="1">
                <a:solidFill>
                  <a:srgbClr val="FFFFFF"/>
                </a:solidFill>
                <a:latin typeface="Trebuchet MS"/>
                <a:cs typeface="Trebuchet MS"/>
              </a:rPr>
              <a:t>лицевого</a:t>
            </a:r>
            <a:r>
              <a:rPr dirty="0" sz="1450" spc="11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50" i="1">
                <a:solidFill>
                  <a:srgbClr val="FFFFFF"/>
                </a:solidFill>
                <a:latin typeface="Trebuchet MS"/>
                <a:cs typeface="Trebuchet MS"/>
              </a:rPr>
              <a:t>счета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2154859"/>
            <a:ext cx="10693400" cy="4974590"/>
            <a:chOff x="0" y="2154859"/>
            <a:chExt cx="10693400" cy="497459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29" y="2367660"/>
              <a:ext cx="7634794" cy="46040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113" y="2564365"/>
              <a:ext cx="5840138" cy="369165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39004" y="5138176"/>
              <a:ext cx="1046480" cy="1245235"/>
            </a:xfrm>
            <a:custGeom>
              <a:avLst/>
              <a:gdLst/>
              <a:ahLst/>
              <a:cxnLst/>
              <a:rect l="l" t="t" r="r" b="b"/>
              <a:pathLst>
                <a:path w="1046479" h="1245235">
                  <a:moveTo>
                    <a:pt x="858987" y="1245100"/>
                  </a:moveTo>
                  <a:lnTo>
                    <a:pt x="186894" y="1245100"/>
                  </a:lnTo>
                  <a:lnTo>
                    <a:pt x="137210" y="1238424"/>
                  </a:lnTo>
                  <a:lnTo>
                    <a:pt x="92565" y="1219584"/>
                  </a:lnTo>
                  <a:lnTo>
                    <a:pt x="54740" y="1190361"/>
                  </a:lnTo>
                  <a:lnTo>
                    <a:pt x="25516" y="1152537"/>
                  </a:lnTo>
                  <a:lnTo>
                    <a:pt x="6676" y="1107895"/>
                  </a:lnTo>
                  <a:lnTo>
                    <a:pt x="0" y="1058214"/>
                  </a:lnTo>
                  <a:lnTo>
                    <a:pt x="0" y="186894"/>
                  </a:lnTo>
                  <a:lnTo>
                    <a:pt x="6676" y="137210"/>
                  </a:lnTo>
                  <a:lnTo>
                    <a:pt x="25516" y="92565"/>
                  </a:lnTo>
                  <a:lnTo>
                    <a:pt x="54740" y="54740"/>
                  </a:lnTo>
                  <a:lnTo>
                    <a:pt x="92565" y="25516"/>
                  </a:lnTo>
                  <a:lnTo>
                    <a:pt x="137210" y="6676"/>
                  </a:lnTo>
                  <a:lnTo>
                    <a:pt x="186894" y="0"/>
                  </a:lnTo>
                  <a:lnTo>
                    <a:pt x="858987" y="0"/>
                  </a:lnTo>
                  <a:lnTo>
                    <a:pt x="908670" y="6676"/>
                  </a:lnTo>
                  <a:lnTo>
                    <a:pt x="953316" y="25516"/>
                  </a:lnTo>
                  <a:lnTo>
                    <a:pt x="991141" y="54740"/>
                  </a:lnTo>
                  <a:lnTo>
                    <a:pt x="1020365" y="92565"/>
                  </a:lnTo>
                  <a:lnTo>
                    <a:pt x="1039205" y="137210"/>
                  </a:lnTo>
                  <a:lnTo>
                    <a:pt x="1045881" y="186894"/>
                  </a:lnTo>
                  <a:lnTo>
                    <a:pt x="1045881" y="1058214"/>
                  </a:lnTo>
                  <a:lnTo>
                    <a:pt x="1039205" y="1107895"/>
                  </a:lnTo>
                  <a:lnTo>
                    <a:pt x="1020365" y="1152537"/>
                  </a:lnTo>
                  <a:lnTo>
                    <a:pt x="991141" y="1190361"/>
                  </a:lnTo>
                  <a:lnTo>
                    <a:pt x="953316" y="1219584"/>
                  </a:lnTo>
                  <a:lnTo>
                    <a:pt x="908670" y="1238424"/>
                  </a:lnTo>
                  <a:lnTo>
                    <a:pt x="858987" y="1245100"/>
                  </a:lnTo>
                  <a:close/>
                </a:path>
              </a:pathLst>
            </a:custGeom>
            <a:ln w="30271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5458" y="2154859"/>
              <a:ext cx="7037941" cy="394766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1156" y="3012937"/>
              <a:ext cx="5821568" cy="192039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511157" y="3012937"/>
              <a:ext cx="5821680" cy="1920875"/>
            </a:xfrm>
            <a:custGeom>
              <a:avLst/>
              <a:gdLst/>
              <a:ahLst/>
              <a:cxnLst/>
              <a:rect l="l" t="t" r="r" b="b"/>
              <a:pathLst>
                <a:path w="5821680" h="1920875">
                  <a:moveTo>
                    <a:pt x="5729426" y="1920392"/>
                  </a:moveTo>
                  <a:lnTo>
                    <a:pt x="92132" y="1920392"/>
                  </a:lnTo>
                  <a:lnTo>
                    <a:pt x="56270" y="1913151"/>
                  </a:lnTo>
                  <a:lnTo>
                    <a:pt x="26985" y="1893405"/>
                  </a:lnTo>
                  <a:lnTo>
                    <a:pt x="7240" y="1864117"/>
                  </a:lnTo>
                  <a:lnTo>
                    <a:pt x="0" y="1828250"/>
                  </a:lnTo>
                  <a:lnTo>
                    <a:pt x="0" y="92141"/>
                  </a:lnTo>
                  <a:lnTo>
                    <a:pt x="7240" y="56278"/>
                  </a:lnTo>
                  <a:lnTo>
                    <a:pt x="26985" y="26989"/>
                  </a:lnTo>
                  <a:lnTo>
                    <a:pt x="56270" y="7241"/>
                  </a:lnTo>
                  <a:lnTo>
                    <a:pt x="92132" y="0"/>
                  </a:lnTo>
                  <a:lnTo>
                    <a:pt x="5729426" y="0"/>
                  </a:lnTo>
                  <a:lnTo>
                    <a:pt x="5765289" y="7241"/>
                  </a:lnTo>
                  <a:lnTo>
                    <a:pt x="5794578" y="26989"/>
                  </a:lnTo>
                  <a:lnTo>
                    <a:pt x="5814326" y="56278"/>
                  </a:lnTo>
                  <a:lnTo>
                    <a:pt x="5821568" y="92141"/>
                  </a:lnTo>
                  <a:lnTo>
                    <a:pt x="5821568" y="1828250"/>
                  </a:lnTo>
                  <a:lnTo>
                    <a:pt x="5814326" y="1864117"/>
                  </a:lnTo>
                  <a:lnTo>
                    <a:pt x="5794578" y="1893405"/>
                  </a:lnTo>
                  <a:lnTo>
                    <a:pt x="5765289" y="1913151"/>
                  </a:lnTo>
                  <a:lnTo>
                    <a:pt x="5729426" y="1920392"/>
                  </a:lnTo>
                  <a:close/>
                </a:path>
              </a:pathLst>
            </a:custGeom>
            <a:ln w="12181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87818" y="4962273"/>
              <a:ext cx="634365" cy="489584"/>
            </a:xfrm>
            <a:custGeom>
              <a:avLst/>
              <a:gdLst/>
              <a:ahLst/>
              <a:cxnLst/>
              <a:rect l="l" t="t" r="r" b="b"/>
              <a:pathLst>
                <a:path w="634364" h="489585">
                  <a:moveTo>
                    <a:pt x="0" y="475011"/>
                  </a:moveTo>
                  <a:lnTo>
                    <a:pt x="51477" y="484185"/>
                  </a:lnTo>
                  <a:lnTo>
                    <a:pt x="102703" y="488813"/>
                  </a:lnTo>
                  <a:lnTo>
                    <a:pt x="153366" y="488987"/>
                  </a:lnTo>
                  <a:lnTo>
                    <a:pt x="203152" y="484798"/>
                  </a:lnTo>
                  <a:lnTo>
                    <a:pt x="251747" y="476340"/>
                  </a:lnTo>
                  <a:lnTo>
                    <a:pt x="298837" y="463704"/>
                  </a:lnTo>
                  <a:lnTo>
                    <a:pt x="344109" y="446983"/>
                  </a:lnTo>
                  <a:lnTo>
                    <a:pt x="387250" y="426268"/>
                  </a:lnTo>
                  <a:lnTo>
                    <a:pt x="427946" y="401651"/>
                  </a:lnTo>
                  <a:lnTo>
                    <a:pt x="465884" y="373226"/>
                  </a:lnTo>
                  <a:lnTo>
                    <a:pt x="500750" y="341083"/>
                  </a:lnTo>
                  <a:lnTo>
                    <a:pt x="532230" y="305315"/>
                  </a:lnTo>
                  <a:lnTo>
                    <a:pt x="565948" y="256291"/>
                  </a:lnTo>
                  <a:lnTo>
                    <a:pt x="591376" y="206871"/>
                  </a:lnTo>
                  <a:lnTo>
                    <a:pt x="609647" y="158376"/>
                  </a:lnTo>
                  <a:lnTo>
                    <a:pt x="621894" y="112122"/>
                  </a:lnTo>
                  <a:lnTo>
                    <a:pt x="629251" y="69429"/>
                  </a:lnTo>
                  <a:lnTo>
                    <a:pt x="632851" y="31616"/>
                  </a:lnTo>
                  <a:lnTo>
                    <a:pt x="633827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6940" y="4933320"/>
              <a:ext cx="218476" cy="1393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816" y="6793280"/>
              <a:ext cx="10321583" cy="33561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9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204">
                <a:latin typeface="Microsoft Sans Serif"/>
                <a:cs typeface="Microsoft Sans Serif"/>
              </a:rPr>
              <a:t>в</a:t>
            </a:r>
            <a:r>
              <a:rPr dirty="0" baseline="-17361" sz="1200" spc="-157">
                <a:latin typeface="Microsoft Sans Serif"/>
                <a:cs typeface="Microsoft Sans Serif"/>
              </a:rPr>
              <a:t>и</a:t>
            </a:r>
            <a:r>
              <a:rPr dirty="0" sz="550" spc="-200">
                <a:latin typeface="Microsoft Sans Serif"/>
                <a:cs typeface="Microsoft Sans Serif"/>
              </a:rPr>
              <a:t>э</a:t>
            </a:r>
            <a:r>
              <a:rPr dirty="0" baseline="-17361" sz="1200" spc="-300">
                <a:latin typeface="Microsoft Sans Serif"/>
                <a:cs typeface="Microsoft Sans Serif"/>
              </a:rPr>
              <a:t>з</a:t>
            </a:r>
            <a:r>
              <a:rPr dirty="0" sz="550" spc="-10">
                <a:latin typeface="Microsoft Sans Serif"/>
                <a:cs typeface="Microsoft Sans Serif"/>
              </a:rPr>
              <a:t>л</a:t>
            </a:r>
            <a:r>
              <a:rPr dirty="0" sz="550" spc="-250">
                <a:latin typeface="Microsoft Sans Serif"/>
                <a:cs typeface="Microsoft Sans Serif"/>
              </a:rPr>
              <a:t>е</a:t>
            </a:r>
            <a:r>
              <a:rPr dirty="0" baseline="-17361" sz="1200" spc="-315">
                <a:latin typeface="Microsoft Sans Serif"/>
                <a:cs typeface="Microsoft Sans Serif"/>
              </a:rPr>
              <a:t>1</a:t>
            </a:r>
            <a:r>
              <a:rPr dirty="0" sz="550" spc="-65">
                <a:latin typeface="Microsoft Sans Serif"/>
                <a:cs typeface="Microsoft Sans Serif"/>
              </a:rPr>
              <a:t>к</a:t>
            </a:r>
            <a:r>
              <a:rPr dirty="0" baseline="-17361" sz="1200" spc="-622">
                <a:latin typeface="Microsoft Sans Serif"/>
                <a:cs typeface="Microsoft Sans Serif"/>
              </a:rPr>
              <a:t>4</a:t>
            </a:r>
            <a:r>
              <a:rPr dirty="0" sz="550" spc="-10">
                <a:latin typeface="Microsoft Sans Serif"/>
                <a:cs typeface="Microsoft Sans Serif"/>
              </a:rPr>
              <a:t>т</a:t>
            </a:r>
            <a:r>
              <a:rPr dirty="0" sz="550" spc="-175">
                <a:latin typeface="Microsoft Sans Serif"/>
                <a:cs typeface="Microsoft Sans Serif"/>
              </a:rPr>
              <a:t>р</a:t>
            </a:r>
            <a:r>
              <a:rPr dirty="0" baseline="-17361" sz="1200" spc="-97">
                <a:latin typeface="Microsoft Sans Serif"/>
                <a:cs typeface="Microsoft Sans Serif"/>
              </a:rPr>
              <a:t>.</a:t>
            </a:r>
            <a:r>
              <a:rPr dirty="0" sz="550" spc="-50">
                <a:latin typeface="Microsoft Sans Serif"/>
                <a:cs typeface="Microsoft Sans Serif"/>
              </a:rPr>
              <a:t>о</a:t>
            </a:r>
            <a:r>
              <a:rPr dirty="0" baseline="-17361" sz="1200" spc="-817">
                <a:latin typeface="Microsoft Sans Serif"/>
                <a:cs typeface="Microsoft Sans Serif"/>
              </a:rPr>
              <a:t>С</a:t>
            </a:r>
            <a:r>
              <a:rPr dirty="0" sz="550" spc="-10">
                <a:latin typeface="Microsoft Sans Serif"/>
                <a:cs typeface="Microsoft Sans Serif"/>
              </a:rPr>
              <a:t>н</a:t>
            </a:r>
            <a:r>
              <a:rPr dirty="0" sz="550" spc="-90">
                <a:latin typeface="Microsoft Sans Serif"/>
                <a:cs typeface="Microsoft Sans Serif"/>
              </a:rPr>
              <a:t>н</a:t>
            </a:r>
            <a:r>
              <a:rPr dirty="0" baseline="-17361" sz="1200" spc="-434">
                <a:latin typeface="Microsoft Sans Serif"/>
                <a:cs typeface="Microsoft Sans Serif"/>
              </a:rPr>
              <a:t>т</a:t>
            </a:r>
            <a:r>
              <a:rPr dirty="0" sz="550" spc="-35">
                <a:latin typeface="Microsoft Sans Serif"/>
                <a:cs typeface="Microsoft Sans Serif"/>
              </a:rPr>
              <a:t>о</a:t>
            </a:r>
            <a:r>
              <a:rPr dirty="0" baseline="-17361" sz="1200" spc="-652">
                <a:latin typeface="Microsoft Sans Serif"/>
                <a:cs typeface="Microsoft Sans Serif"/>
              </a:rPr>
              <a:t>р</a:t>
            </a:r>
            <a:r>
              <a:rPr dirty="0" sz="550" spc="-5">
                <a:latin typeface="Microsoft Sans Serif"/>
                <a:cs typeface="Microsoft Sans Serif"/>
              </a:rPr>
              <a:t>й</a:t>
            </a:r>
            <a:r>
              <a:rPr dirty="0" sz="550" spc="35">
                <a:latin typeface="Microsoft Sans Serif"/>
                <a:cs typeface="Microsoft Sans Serif"/>
              </a:rPr>
              <a:t> 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ф</a:t>
            </a:r>
            <a:r>
              <a:rPr dirty="0" baseline="-17361" sz="1200" spc="-322">
                <a:latin typeface="Microsoft Sans Serif"/>
                <a:cs typeface="Microsoft Sans Serif"/>
              </a:rPr>
              <a:t>н</a:t>
            </a:r>
            <a:r>
              <a:rPr dirty="0" sz="550" spc="-215">
                <a:latin typeface="Microsoft Sans Serif"/>
                <a:cs typeface="Microsoft Sans Serif"/>
              </a:rPr>
              <a:t>ор</a:t>
            </a:r>
            <a:r>
              <a:rPr dirty="0" baseline="-17361" sz="1200" spc="-322">
                <a:latin typeface="Microsoft Sans Serif"/>
                <a:cs typeface="Microsoft Sans Serif"/>
              </a:rPr>
              <a:t>и</a:t>
            </a:r>
            <a:r>
              <a:rPr dirty="0" sz="550" spc="-215">
                <a:latin typeface="Microsoft Sans Serif"/>
                <a:cs typeface="Microsoft Sans Serif"/>
              </a:rPr>
              <a:t>м</a:t>
            </a:r>
            <a:r>
              <a:rPr dirty="0" baseline="-17361" sz="1200" spc="-322">
                <a:latin typeface="Microsoft Sans Serif"/>
                <a:cs typeface="Microsoft Sans Serif"/>
              </a:rPr>
              <a:t>ц</a:t>
            </a:r>
            <a:r>
              <a:rPr dirty="0" sz="550" spc="-215">
                <a:latin typeface="Microsoft Sans Serif"/>
                <a:cs typeface="Microsoft Sans Serif"/>
              </a:rPr>
              <a:t>е</a:t>
            </a:r>
            <a:r>
              <a:rPr dirty="0" baseline="-17361" sz="1200" spc="-322">
                <a:latin typeface="Microsoft Sans Serif"/>
                <a:cs typeface="Microsoft Sans Serif"/>
              </a:rPr>
              <a:t>а</a:t>
            </a:r>
            <a:r>
              <a:rPr dirty="0" sz="550" spc="-215">
                <a:latin typeface="Microsoft Sans Serif"/>
                <a:cs typeface="Microsoft Sans Serif"/>
              </a:rPr>
              <a:t>.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№</a:t>
            </a:r>
            <a:r>
              <a:rPr dirty="0" baseline="-17361" sz="1200" spc="-240">
                <a:latin typeface="Microsoft Sans Serif"/>
                <a:cs typeface="Microsoft Sans Serif"/>
              </a:rPr>
              <a:t>со</a:t>
            </a:r>
            <a:r>
              <a:rPr dirty="0" sz="550" spc="-160">
                <a:latin typeface="Microsoft Sans Serif"/>
                <a:cs typeface="Microsoft Sans Serif"/>
              </a:rPr>
              <a:t>3-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7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09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79">
                <a:latin typeface="Microsoft Sans Serif"/>
                <a:cs typeface="Microsoft Sans Serif"/>
              </a:rPr>
              <a:t> </a:t>
            </a:r>
            <a:r>
              <a:rPr dirty="0" sz="550" spc="-160">
                <a:latin typeface="Microsoft Sans Serif"/>
                <a:cs typeface="Microsoft Sans Serif"/>
              </a:rPr>
              <a:t>4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о</a:t>
            </a:r>
            <a:r>
              <a:rPr dirty="0" baseline="-17361" sz="1200" spc="-240">
                <a:latin typeface="Microsoft Sans Serif"/>
                <a:cs typeface="Microsoft Sans Serif"/>
              </a:rPr>
              <a:t>8</a:t>
            </a:r>
            <a:r>
              <a:rPr dirty="0" sz="550" spc="-160">
                <a:latin typeface="Microsoft Sans Serif"/>
                <a:cs typeface="Microsoft Sans Serif"/>
              </a:rPr>
              <a:t>т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3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1</a:t>
            </a:r>
            <a:r>
              <a:rPr dirty="0" sz="550" spc="-160">
                <a:latin typeface="Microsoft Sans Serif"/>
                <a:cs typeface="Microsoft Sans Serif"/>
              </a:rPr>
              <a:t>.1</a:t>
            </a:r>
            <a:r>
              <a:rPr dirty="0" baseline="-17361" sz="1200" spc="-240">
                <a:latin typeface="Microsoft Sans Serif"/>
                <a:cs typeface="Microsoft Sans Serif"/>
              </a:rPr>
              <a:t>.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.2</a:t>
            </a:r>
            <a:r>
              <a:rPr dirty="0" baseline="-17361" sz="1200" spc="-240">
                <a:latin typeface="Microsoft Sans Serif"/>
                <a:cs typeface="Microsoft Sans Serif"/>
              </a:rPr>
              <a:t>0</a:t>
            </a:r>
            <a:r>
              <a:rPr dirty="0" sz="550" spc="-160">
                <a:latin typeface="Microsoft Sans Serif"/>
                <a:cs typeface="Microsoft Sans Serif"/>
              </a:rPr>
              <a:t>0</a:t>
            </a:r>
            <a:r>
              <a:rPr dirty="0" baseline="-17361" sz="1200" spc="-240">
                <a:latin typeface="Microsoft Sans Serif"/>
                <a:cs typeface="Microsoft Sans Serif"/>
              </a:rPr>
              <a:t>2</a:t>
            </a:r>
            <a:r>
              <a:rPr dirty="0" sz="550" spc="-160">
                <a:latin typeface="Microsoft Sans Serif"/>
                <a:cs typeface="Microsoft Sans Serif"/>
              </a:rPr>
              <a:t>24</a:t>
            </a:r>
            <a:r>
              <a:rPr dirty="0" baseline="-17361" sz="1200" spc="-240">
                <a:latin typeface="Microsoft Sans Serif"/>
                <a:cs typeface="Microsoft Sans Serif"/>
              </a:rPr>
              <a:t>4</a:t>
            </a:r>
            <a:r>
              <a:rPr dirty="0" sz="550" spc="-160">
                <a:latin typeface="Microsoft Sans Serif"/>
                <a:cs typeface="Microsoft Sans Serif"/>
              </a:rPr>
              <a:t>.</a:t>
            </a:r>
            <a:r>
              <a:rPr dirty="0" sz="550" spc="114">
                <a:latin typeface="Microsoft Sans Serif"/>
                <a:cs typeface="Microsoft Sans Serif"/>
              </a:rPr>
              <a:t> </a:t>
            </a:r>
            <a:r>
              <a:rPr dirty="0" sz="550" spc="-125">
                <a:latin typeface="Microsoft Sans Serif"/>
                <a:cs typeface="Microsoft Sans Serif"/>
              </a:rPr>
              <a:t>И</a:t>
            </a:r>
            <a:r>
              <a:rPr dirty="0" baseline="-17361" sz="1200" spc="-187">
                <a:latin typeface="Microsoft Sans Serif"/>
                <a:cs typeface="Microsoft Sans Serif"/>
              </a:rPr>
              <a:t>0</a:t>
            </a:r>
            <a:r>
              <a:rPr dirty="0" sz="550" spc="-125">
                <a:latin typeface="Microsoft Sans Serif"/>
                <a:cs typeface="Microsoft Sans Serif"/>
              </a:rPr>
              <a:t>с</a:t>
            </a:r>
            <a:r>
              <a:rPr dirty="0" baseline="-17361" sz="1200" spc="-187">
                <a:latin typeface="Microsoft Sans Serif"/>
                <a:cs typeface="Microsoft Sans Serif"/>
              </a:rPr>
              <a:t>9</a:t>
            </a:r>
            <a:r>
              <a:rPr dirty="0" sz="550" spc="-125">
                <a:latin typeface="Microsoft Sans Serif"/>
                <a:cs typeface="Microsoft Sans Serif"/>
              </a:rPr>
              <a:t>п</a:t>
            </a:r>
            <a:r>
              <a:rPr dirty="0" baseline="-17361" sz="1200" spc="-187">
                <a:latin typeface="Microsoft Sans Serif"/>
                <a:cs typeface="Microsoft Sans Serif"/>
              </a:rPr>
              <a:t>:</a:t>
            </a:r>
            <a:r>
              <a:rPr dirty="0" sz="550" spc="-125">
                <a:latin typeface="Microsoft Sans Serif"/>
                <a:cs typeface="Microsoft Sans Serif"/>
              </a:rPr>
              <a:t>о</a:t>
            </a:r>
            <a:r>
              <a:rPr dirty="0" baseline="-17361" sz="1200" spc="-187">
                <a:latin typeface="Microsoft Sans Serif"/>
                <a:cs typeface="Microsoft Sans Serif"/>
              </a:rPr>
              <a:t>4</a:t>
            </a:r>
            <a:r>
              <a:rPr dirty="0" sz="550" spc="-125">
                <a:latin typeface="Microsoft Sans Serif"/>
                <a:cs typeface="Microsoft Sans Serif"/>
              </a:rPr>
              <a:t>лн</a:t>
            </a:r>
            <a:r>
              <a:rPr dirty="0" baseline="-17361" sz="1200" spc="-187">
                <a:latin typeface="Microsoft Sans Serif"/>
                <a:cs typeface="Microsoft Sans Serif"/>
              </a:rPr>
              <a:t>1</a:t>
            </a:r>
            <a:r>
              <a:rPr dirty="0" sz="550" spc="-125">
                <a:latin typeface="Microsoft Sans Serif"/>
                <a:cs typeface="Microsoft Sans Serif"/>
              </a:rPr>
              <a:t>итель: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20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8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3400" cy="7129145"/>
            <a:chOff x="0" y="0"/>
            <a:chExt cx="10693400" cy="7129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3400" cy="712889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29" y="2367660"/>
              <a:ext cx="7634794" cy="46040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113" y="2564374"/>
              <a:ext cx="5840138" cy="369164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728529" y="3893088"/>
              <a:ext cx="1046480" cy="1245235"/>
            </a:xfrm>
            <a:custGeom>
              <a:avLst/>
              <a:gdLst/>
              <a:ahLst/>
              <a:cxnLst/>
              <a:rect l="l" t="t" r="r" b="b"/>
              <a:pathLst>
                <a:path w="1046479" h="1245235">
                  <a:moveTo>
                    <a:pt x="947849" y="1245100"/>
                  </a:moveTo>
                  <a:lnTo>
                    <a:pt x="98023" y="1245100"/>
                  </a:lnTo>
                  <a:lnTo>
                    <a:pt x="59868" y="1237396"/>
                  </a:lnTo>
                  <a:lnTo>
                    <a:pt x="28710" y="1216386"/>
                  </a:lnTo>
                  <a:lnTo>
                    <a:pt x="7703" y="1185228"/>
                  </a:lnTo>
                  <a:lnTo>
                    <a:pt x="0" y="1147077"/>
                  </a:lnTo>
                  <a:lnTo>
                    <a:pt x="0" y="98023"/>
                  </a:lnTo>
                  <a:lnTo>
                    <a:pt x="7703" y="59868"/>
                  </a:lnTo>
                  <a:lnTo>
                    <a:pt x="28710" y="28710"/>
                  </a:lnTo>
                  <a:lnTo>
                    <a:pt x="59868" y="7703"/>
                  </a:lnTo>
                  <a:lnTo>
                    <a:pt x="98023" y="0"/>
                  </a:lnTo>
                  <a:lnTo>
                    <a:pt x="947849" y="0"/>
                  </a:lnTo>
                  <a:lnTo>
                    <a:pt x="986004" y="7703"/>
                  </a:lnTo>
                  <a:lnTo>
                    <a:pt x="1017162" y="28710"/>
                  </a:lnTo>
                  <a:lnTo>
                    <a:pt x="1038169" y="59868"/>
                  </a:lnTo>
                  <a:lnTo>
                    <a:pt x="1045872" y="98023"/>
                  </a:lnTo>
                  <a:lnTo>
                    <a:pt x="1045872" y="1147077"/>
                  </a:lnTo>
                  <a:lnTo>
                    <a:pt x="1038169" y="1185228"/>
                  </a:lnTo>
                  <a:lnTo>
                    <a:pt x="1017162" y="1216386"/>
                  </a:lnTo>
                  <a:lnTo>
                    <a:pt x="986004" y="1237396"/>
                  </a:lnTo>
                  <a:lnTo>
                    <a:pt x="947849" y="1245100"/>
                  </a:lnTo>
                  <a:close/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16" y="0"/>
              <a:ext cx="10321583" cy="677072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0023" y="2665284"/>
              <a:ext cx="4822701" cy="275385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10014" y="2665293"/>
              <a:ext cx="4822825" cy="2753995"/>
            </a:xfrm>
            <a:custGeom>
              <a:avLst/>
              <a:gdLst/>
              <a:ahLst/>
              <a:cxnLst/>
              <a:rect l="l" t="t" r="r" b="b"/>
              <a:pathLst>
                <a:path w="4822825" h="2753995">
                  <a:moveTo>
                    <a:pt x="4722281" y="2753848"/>
                  </a:moveTo>
                  <a:lnTo>
                    <a:pt x="100429" y="2753848"/>
                  </a:lnTo>
                  <a:lnTo>
                    <a:pt x="61334" y="2745956"/>
                  </a:lnTo>
                  <a:lnTo>
                    <a:pt x="29412" y="2724432"/>
                  </a:lnTo>
                  <a:lnTo>
                    <a:pt x="7891" y="2692510"/>
                  </a:lnTo>
                  <a:lnTo>
                    <a:pt x="0" y="2653419"/>
                  </a:lnTo>
                  <a:lnTo>
                    <a:pt x="0" y="100420"/>
                  </a:lnTo>
                  <a:lnTo>
                    <a:pt x="7891" y="61334"/>
                  </a:lnTo>
                  <a:lnTo>
                    <a:pt x="29412" y="29414"/>
                  </a:lnTo>
                  <a:lnTo>
                    <a:pt x="61334" y="7892"/>
                  </a:lnTo>
                  <a:lnTo>
                    <a:pt x="100429" y="0"/>
                  </a:lnTo>
                  <a:lnTo>
                    <a:pt x="4722281" y="0"/>
                  </a:lnTo>
                  <a:lnTo>
                    <a:pt x="4761371" y="7892"/>
                  </a:lnTo>
                  <a:lnTo>
                    <a:pt x="4793294" y="29414"/>
                  </a:lnTo>
                  <a:lnTo>
                    <a:pt x="4814818" y="61334"/>
                  </a:lnTo>
                  <a:lnTo>
                    <a:pt x="4822710" y="100420"/>
                  </a:lnTo>
                  <a:lnTo>
                    <a:pt x="4822710" y="2653419"/>
                  </a:lnTo>
                  <a:lnTo>
                    <a:pt x="4814818" y="2692510"/>
                  </a:lnTo>
                  <a:lnTo>
                    <a:pt x="4793294" y="2724432"/>
                  </a:lnTo>
                  <a:lnTo>
                    <a:pt x="4761371" y="2745956"/>
                  </a:lnTo>
                  <a:lnTo>
                    <a:pt x="4722281" y="2753848"/>
                  </a:lnTo>
                  <a:close/>
                </a:path>
              </a:pathLst>
            </a:custGeom>
            <a:ln w="13277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580475" y="3546237"/>
              <a:ext cx="4601845" cy="1146810"/>
            </a:xfrm>
            <a:custGeom>
              <a:avLst/>
              <a:gdLst/>
              <a:ahLst/>
              <a:cxnLst/>
              <a:rect l="l" t="t" r="r" b="b"/>
              <a:pathLst>
                <a:path w="4601845" h="1146810">
                  <a:moveTo>
                    <a:pt x="4601267" y="0"/>
                  </a:moveTo>
                  <a:lnTo>
                    <a:pt x="0" y="0"/>
                  </a:lnTo>
                  <a:lnTo>
                    <a:pt x="0" y="1146792"/>
                  </a:lnTo>
                  <a:lnTo>
                    <a:pt x="4601267" y="1146792"/>
                  </a:lnTo>
                  <a:lnTo>
                    <a:pt x="4601267" y="0"/>
                  </a:lnTo>
                  <a:close/>
                </a:path>
              </a:pathLst>
            </a:custGeom>
            <a:solidFill>
              <a:srgbClr val="E6F0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1234" y="834948"/>
              <a:ext cx="5370981" cy="63154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05363" y="258178"/>
            <a:ext cx="5970905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229">
                <a:solidFill>
                  <a:srgbClr val="FFFFFF"/>
                </a:solidFill>
              </a:rPr>
              <a:t>СЕРВИС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185">
                <a:solidFill>
                  <a:srgbClr val="FFFFFF"/>
                </a:solidFill>
              </a:rPr>
              <a:t>ГИС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330">
                <a:solidFill>
                  <a:srgbClr val="FFFFFF"/>
                </a:solidFill>
              </a:rPr>
              <a:t>ЖКХ</a:t>
            </a:r>
            <a:endParaRPr sz="3750"/>
          </a:p>
        </p:txBody>
      </p:sp>
      <p:sp>
        <p:nvSpPr>
          <p:cNvPr id="13" name="object 13" descr=""/>
          <p:cNvSpPr txBox="1"/>
          <p:nvPr/>
        </p:nvSpPr>
        <p:spPr>
          <a:xfrm>
            <a:off x="2918900" y="835624"/>
            <a:ext cx="4855210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60" b="1">
                <a:solidFill>
                  <a:srgbClr val="FFFFFF"/>
                </a:solidFill>
                <a:latin typeface="Trebuchet MS"/>
                <a:cs typeface="Trebuchet MS"/>
              </a:rPr>
              <a:t>DOM.GOSUSLUGI.RU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9878" y="1074008"/>
            <a:ext cx="1364615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545" b="1">
                <a:solidFill>
                  <a:srgbClr val="1971E0"/>
                </a:solidFill>
                <a:latin typeface="Tahoma"/>
                <a:cs typeface="Tahoma"/>
              </a:rPr>
              <a:t>3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4114" y="1672030"/>
            <a:ext cx="499618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В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личном</a:t>
            </a:r>
            <a:r>
              <a:rPr dirty="0" sz="1650" spc="-3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кабинете</a:t>
            </a:r>
            <a:r>
              <a:rPr dirty="0" sz="1650" spc="-3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20">
                <a:solidFill>
                  <a:srgbClr val="BFEBFF"/>
                </a:solidFill>
                <a:latin typeface="Tahoma"/>
                <a:cs typeface="Tahoma"/>
              </a:rPr>
              <a:t>нажмите</a:t>
            </a:r>
            <a:r>
              <a:rPr dirty="0" sz="1650" spc="-3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FFFFFF"/>
                </a:solidFill>
                <a:latin typeface="Tahoma"/>
                <a:cs typeface="Tahoma"/>
              </a:rPr>
              <a:t>→Оплатить</a:t>
            </a:r>
            <a:r>
              <a:rPr dirty="0" sz="165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50" spc="70" b="1">
                <a:solidFill>
                  <a:srgbClr val="FFFFFF"/>
                </a:solidFill>
                <a:latin typeface="Tahoma"/>
                <a:cs typeface="Tahoma"/>
              </a:rPr>
              <a:t>ЖКУ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14114" y="1885899"/>
            <a:ext cx="909764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5">
                <a:solidFill>
                  <a:srgbClr val="BFEBFF"/>
                </a:solidFill>
                <a:latin typeface="Tahoma"/>
                <a:cs typeface="Tahoma"/>
              </a:rPr>
              <a:t>выберите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вариант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70">
                <a:solidFill>
                  <a:srgbClr val="BFEBFF"/>
                </a:solidFill>
                <a:latin typeface="Tahoma"/>
                <a:cs typeface="Tahoma"/>
              </a:rPr>
              <a:t>оплаты: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банковской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картой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85">
                <a:solidFill>
                  <a:srgbClr val="BFEBFF"/>
                </a:solidFill>
                <a:latin typeface="Tahoma"/>
                <a:cs typeface="Tahoma"/>
              </a:rPr>
              <a:t>или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кошельком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5">
                <a:solidFill>
                  <a:srgbClr val="BFEBFF"/>
                </a:solidFill>
                <a:latin typeface="Tahoma"/>
                <a:cs typeface="Tahoma"/>
              </a:rPr>
              <a:t>«Виртуальный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мир»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2995881"/>
            <a:ext cx="10693400" cy="4067810"/>
            <a:chOff x="0" y="2995881"/>
            <a:chExt cx="10693400" cy="4067810"/>
          </a:xfrm>
        </p:grpSpPr>
        <p:sp>
          <p:nvSpPr>
            <p:cNvPr id="18" name="object 18" descr=""/>
            <p:cNvSpPr/>
            <p:nvPr/>
          </p:nvSpPr>
          <p:spPr>
            <a:xfrm>
              <a:off x="4800067" y="4515634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 h="0">
                  <a:moveTo>
                    <a:pt x="0" y="0"/>
                  </a:moveTo>
                  <a:lnTo>
                    <a:pt x="680958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4216" y="4406320"/>
              <a:ext cx="135806" cy="21865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807270" y="3009248"/>
              <a:ext cx="2456180" cy="617855"/>
            </a:xfrm>
            <a:custGeom>
              <a:avLst/>
              <a:gdLst/>
              <a:ahLst/>
              <a:cxnLst/>
              <a:rect l="l" t="t" r="r" b="b"/>
              <a:pathLst>
                <a:path w="2456179" h="617854">
                  <a:moveTo>
                    <a:pt x="2358012" y="617671"/>
                  </a:moveTo>
                  <a:lnTo>
                    <a:pt x="98023" y="617671"/>
                  </a:lnTo>
                  <a:lnTo>
                    <a:pt x="59868" y="609968"/>
                  </a:lnTo>
                  <a:lnTo>
                    <a:pt x="28710" y="588960"/>
                  </a:lnTo>
                  <a:lnTo>
                    <a:pt x="7703" y="557802"/>
                  </a:lnTo>
                  <a:lnTo>
                    <a:pt x="0" y="519648"/>
                  </a:lnTo>
                  <a:lnTo>
                    <a:pt x="0" y="98023"/>
                  </a:lnTo>
                  <a:lnTo>
                    <a:pt x="7703" y="59864"/>
                  </a:lnTo>
                  <a:lnTo>
                    <a:pt x="28710" y="28707"/>
                  </a:lnTo>
                  <a:lnTo>
                    <a:pt x="59868" y="7702"/>
                  </a:lnTo>
                  <a:lnTo>
                    <a:pt x="98023" y="0"/>
                  </a:lnTo>
                  <a:lnTo>
                    <a:pt x="2358012" y="0"/>
                  </a:lnTo>
                  <a:lnTo>
                    <a:pt x="2396167" y="7702"/>
                  </a:lnTo>
                  <a:lnTo>
                    <a:pt x="2427325" y="28707"/>
                  </a:lnTo>
                  <a:lnTo>
                    <a:pt x="2448332" y="59864"/>
                  </a:lnTo>
                  <a:lnTo>
                    <a:pt x="2456036" y="98023"/>
                  </a:lnTo>
                  <a:lnTo>
                    <a:pt x="2456036" y="519648"/>
                  </a:lnTo>
                  <a:lnTo>
                    <a:pt x="2448332" y="557802"/>
                  </a:lnTo>
                  <a:lnTo>
                    <a:pt x="2427325" y="588960"/>
                  </a:lnTo>
                  <a:lnTo>
                    <a:pt x="2396167" y="609968"/>
                  </a:lnTo>
                  <a:lnTo>
                    <a:pt x="2358012" y="617671"/>
                  </a:lnTo>
                  <a:close/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822805" y="3637203"/>
              <a:ext cx="612775" cy="1277620"/>
            </a:xfrm>
            <a:custGeom>
              <a:avLst/>
              <a:gdLst/>
              <a:ahLst/>
              <a:cxnLst/>
              <a:rect l="l" t="t" r="r" b="b"/>
              <a:pathLst>
                <a:path w="612775" h="1277620">
                  <a:moveTo>
                    <a:pt x="146950" y="0"/>
                  </a:moveTo>
                  <a:lnTo>
                    <a:pt x="119956" y="44402"/>
                  </a:lnTo>
                  <a:lnTo>
                    <a:pt x="95672" y="89812"/>
                  </a:lnTo>
                  <a:lnTo>
                    <a:pt x="74107" y="136104"/>
                  </a:lnTo>
                  <a:lnTo>
                    <a:pt x="55269" y="183152"/>
                  </a:lnTo>
                  <a:lnTo>
                    <a:pt x="39167" y="230830"/>
                  </a:lnTo>
                  <a:lnTo>
                    <a:pt x="25810" y="279013"/>
                  </a:lnTo>
                  <a:lnTo>
                    <a:pt x="15206" y="327574"/>
                  </a:lnTo>
                  <a:lnTo>
                    <a:pt x="7364" y="376389"/>
                  </a:lnTo>
                  <a:lnTo>
                    <a:pt x="2292" y="425331"/>
                  </a:lnTo>
                  <a:lnTo>
                    <a:pt x="0" y="474275"/>
                  </a:lnTo>
                  <a:lnTo>
                    <a:pt x="494" y="523095"/>
                  </a:lnTo>
                  <a:lnTo>
                    <a:pt x="3786" y="571666"/>
                  </a:lnTo>
                  <a:lnTo>
                    <a:pt x="9882" y="619861"/>
                  </a:lnTo>
                  <a:lnTo>
                    <a:pt x="18791" y="667556"/>
                  </a:lnTo>
                  <a:lnTo>
                    <a:pt x="30523" y="714623"/>
                  </a:lnTo>
                  <a:lnTo>
                    <a:pt x="45085" y="760939"/>
                  </a:lnTo>
                  <a:lnTo>
                    <a:pt x="62487" y="806376"/>
                  </a:lnTo>
                  <a:lnTo>
                    <a:pt x="82736" y="850810"/>
                  </a:lnTo>
                  <a:lnTo>
                    <a:pt x="105842" y="894115"/>
                  </a:lnTo>
                  <a:lnTo>
                    <a:pt x="142575" y="951962"/>
                  </a:lnTo>
                  <a:lnTo>
                    <a:pt x="182362" y="1004018"/>
                  </a:lnTo>
                  <a:lnTo>
                    <a:pt x="224471" y="1050573"/>
                  </a:lnTo>
                  <a:lnTo>
                    <a:pt x="268170" y="1091917"/>
                  </a:lnTo>
                  <a:lnTo>
                    <a:pt x="312727" y="1128339"/>
                  </a:lnTo>
                  <a:lnTo>
                    <a:pt x="357411" y="1160130"/>
                  </a:lnTo>
                  <a:lnTo>
                    <a:pt x="401488" y="1187579"/>
                  </a:lnTo>
                  <a:lnTo>
                    <a:pt x="444228" y="1210976"/>
                  </a:lnTo>
                  <a:lnTo>
                    <a:pt x="484897" y="1230611"/>
                  </a:lnTo>
                  <a:lnTo>
                    <a:pt x="522764" y="1246775"/>
                  </a:lnTo>
                  <a:lnTo>
                    <a:pt x="587163" y="1269845"/>
                  </a:lnTo>
                  <a:lnTo>
                    <a:pt x="612231" y="1277332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6732" y="4782659"/>
              <a:ext cx="156284" cy="20885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baseline="-17361" sz="1200" spc="-270">
                <a:latin typeface="Microsoft Sans Serif"/>
                <a:cs typeface="Microsoft Sans Serif"/>
              </a:rPr>
              <a:t>0</a:t>
            </a:r>
            <a:r>
              <a:rPr dirty="0" sz="550" spc="-180">
                <a:latin typeface="Microsoft Sans Serif"/>
                <a:cs typeface="Microsoft Sans Serif"/>
              </a:rPr>
              <a:t>в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 spc="-180">
                <a:latin typeface="Microsoft Sans Serif"/>
                <a:cs typeface="Microsoft Sans Serif"/>
              </a:rPr>
              <a:t>э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л</a:t>
            </a:r>
            <a:r>
              <a:rPr dirty="0" baseline="-17361" sz="1200" spc="-270">
                <a:latin typeface="Microsoft Sans Serif"/>
                <a:cs typeface="Microsoft Sans Serif"/>
              </a:rPr>
              <a:t>з</a:t>
            </a:r>
            <a:r>
              <a:rPr dirty="0" sz="550" spc="-180">
                <a:latin typeface="Microsoft Sans Serif"/>
                <a:cs typeface="Microsoft Sans Serif"/>
              </a:rPr>
              <a:t>ек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тр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о</a:t>
            </a:r>
            <a:r>
              <a:rPr dirty="0" baseline="-17361" sz="1200" spc="-270">
                <a:latin typeface="Microsoft Sans Serif"/>
                <a:cs typeface="Microsoft Sans Serif"/>
              </a:rPr>
              <a:t>.</a:t>
            </a:r>
            <a:r>
              <a:rPr dirty="0" sz="550" spc="-180">
                <a:latin typeface="Microsoft Sans Serif"/>
                <a:cs typeface="Microsoft Sans Serif"/>
              </a:rPr>
              <a:t>нн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ой</a:t>
            </a:r>
            <a:r>
              <a:rPr dirty="0" baseline="-17361" sz="1200" spc="-270">
                <a:latin typeface="Microsoft Sans Serif"/>
                <a:cs typeface="Microsoft Sans Serif"/>
              </a:rPr>
              <a:t>тр</a:t>
            </a:r>
            <a:r>
              <a:rPr dirty="0" sz="550" spc="-180">
                <a:latin typeface="Microsoft Sans Serif"/>
                <a:cs typeface="Microsoft Sans Serif"/>
              </a:rPr>
              <a:t>ф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ор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е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.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45">
                <a:latin typeface="Microsoft Sans Serif"/>
                <a:cs typeface="Microsoft Sans Serif"/>
              </a:rPr>
              <a:t>№</a:t>
            </a:r>
            <a:r>
              <a:rPr dirty="0" baseline="-17361" sz="1200" spc="-367">
                <a:latin typeface="Microsoft Sans Serif"/>
                <a:cs typeface="Microsoft Sans Serif"/>
              </a:rPr>
              <a:t>а</a:t>
            </a:r>
            <a:r>
              <a:rPr dirty="0" baseline="-17361" sz="1200" spc="284">
                <a:latin typeface="Microsoft Sans Serif"/>
                <a:cs typeface="Microsoft Sans Serif"/>
              </a:rPr>
              <a:t> </a:t>
            </a:r>
            <a:r>
              <a:rPr dirty="0" sz="550" spc="-170">
                <a:latin typeface="Microsoft Sans Serif"/>
                <a:cs typeface="Microsoft Sans Serif"/>
              </a:rPr>
              <a:t>3</a:t>
            </a:r>
            <a:r>
              <a:rPr dirty="0" baseline="-17361" sz="1200" spc="-254">
                <a:latin typeface="Microsoft Sans Serif"/>
                <a:cs typeface="Microsoft Sans Serif"/>
              </a:rPr>
              <a:t>с</a:t>
            </a:r>
            <a:r>
              <a:rPr dirty="0" sz="550" spc="-170">
                <a:latin typeface="Microsoft Sans Serif"/>
                <a:cs typeface="Microsoft Sans Serif"/>
              </a:rPr>
              <a:t>-</a:t>
            </a:r>
            <a:r>
              <a:rPr dirty="0" baseline="-17361" sz="1200" spc="-262">
                <a:latin typeface="Microsoft Sans Serif"/>
                <a:cs typeface="Microsoft Sans Serif"/>
              </a:rPr>
              <a:t>о</a:t>
            </a:r>
            <a:r>
              <a:rPr dirty="0" sz="550" spc="-175">
                <a:latin typeface="Microsoft Sans Serif"/>
                <a:cs typeface="Microsoft Sans Serif"/>
              </a:rPr>
              <a:t>70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9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4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04">
                <a:latin typeface="Microsoft Sans Serif"/>
                <a:cs typeface="Microsoft Sans Serif"/>
              </a:rPr>
              <a:t> </a:t>
            </a:r>
            <a:r>
              <a:rPr dirty="0" sz="550" spc="-150">
                <a:latin typeface="Microsoft Sans Serif"/>
                <a:cs typeface="Microsoft Sans Serif"/>
              </a:rPr>
              <a:t>о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т</a:t>
            </a:r>
            <a:r>
              <a:rPr dirty="0" baseline="-17361" sz="1200" spc="-225">
                <a:latin typeface="Microsoft Sans Serif"/>
                <a:cs typeface="Microsoft Sans Serif"/>
              </a:rPr>
              <a:t>8</a:t>
            </a:r>
            <a:r>
              <a:rPr dirty="0" sz="550" spc="-150">
                <a:latin typeface="Microsoft Sans Serif"/>
                <a:cs typeface="Microsoft Sans Serif"/>
              </a:rPr>
              <a:t>3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.1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0.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2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24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.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Ис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п</a:t>
            </a:r>
            <a:r>
              <a:rPr dirty="0" baseline="-17361" sz="1200" spc="-225">
                <a:latin typeface="Microsoft Sans Serif"/>
                <a:cs typeface="Microsoft Sans Serif"/>
              </a:rPr>
              <a:t>9</a:t>
            </a:r>
            <a:r>
              <a:rPr dirty="0" sz="550" spc="-150">
                <a:latin typeface="Microsoft Sans Serif"/>
                <a:cs typeface="Microsoft Sans Serif"/>
              </a:rPr>
              <a:t>ол</a:t>
            </a:r>
            <a:r>
              <a:rPr dirty="0" baseline="-17361" sz="1200" spc="-225">
                <a:latin typeface="Microsoft Sans Serif"/>
                <a:cs typeface="Microsoft Sans Serif"/>
              </a:rPr>
              <a:t>:</a:t>
            </a:r>
            <a:r>
              <a:rPr dirty="0" sz="550" spc="-150">
                <a:latin typeface="Microsoft Sans Serif"/>
                <a:cs typeface="Microsoft Sans Serif"/>
              </a:rPr>
              <a:t>н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тель: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767" y="6962542"/>
            <a:ext cx="1843405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9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1288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5363" y="258187"/>
            <a:ext cx="5970905" cy="60325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75">
                <a:solidFill>
                  <a:srgbClr val="FFFFFF"/>
                </a:solidFill>
              </a:rPr>
              <a:t>ЧЕРЕЗ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229">
                <a:solidFill>
                  <a:srgbClr val="FFFFFF"/>
                </a:solidFill>
              </a:rPr>
              <a:t>СЕРВИС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185">
                <a:solidFill>
                  <a:srgbClr val="FFFFFF"/>
                </a:solidFill>
              </a:rPr>
              <a:t>ГИС</a:t>
            </a:r>
            <a:r>
              <a:rPr dirty="0" sz="3750" spc="-245">
                <a:solidFill>
                  <a:srgbClr val="FFFFFF"/>
                </a:solidFill>
              </a:rPr>
              <a:t> </a:t>
            </a:r>
            <a:r>
              <a:rPr dirty="0" sz="3750" spc="330">
                <a:solidFill>
                  <a:srgbClr val="FFFFFF"/>
                </a:solidFill>
              </a:rPr>
              <a:t>ЖКХ</a:t>
            </a:r>
            <a:endParaRPr sz="3750"/>
          </a:p>
        </p:txBody>
      </p:sp>
      <p:sp>
        <p:nvSpPr>
          <p:cNvPr id="4" name="object 4" descr=""/>
          <p:cNvSpPr txBox="1"/>
          <p:nvPr/>
        </p:nvSpPr>
        <p:spPr>
          <a:xfrm>
            <a:off x="2918900" y="835633"/>
            <a:ext cx="4855210" cy="6032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750" spc="160" b="1">
                <a:solidFill>
                  <a:srgbClr val="FFFFFF"/>
                </a:solidFill>
                <a:latin typeface="Trebuchet MS"/>
                <a:cs typeface="Trebuchet MS"/>
              </a:rPr>
              <a:t>DOM.GOSUSLUGI.RU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9878" y="1074017"/>
            <a:ext cx="1417955" cy="2406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600" spc="940" b="1">
                <a:solidFill>
                  <a:srgbClr val="1971E0"/>
                </a:solidFill>
                <a:latin typeface="Tahoma"/>
                <a:cs typeface="Tahoma"/>
              </a:rPr>
              <a:t>4</a:t>
            </a:r>
            <a:endParaRPr sz="156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14114" y="1672039"/>
            <a:ext cx="6747509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10">
                <a:solidFill>
                  <a:srgbClr val="BFEBFF"/>
                </a:solidFill>
                <a:latin typeface="Tahoma"/>
                <a:cs typeface="Tahoma"/>
              </a:rPr>
              <a:t>При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14">
                <a:solidFill>
                  <a:srgbClr val="BFEBFF"/>
                </a:solidFill>
                <a:latin typeface="Tahoma"/>
                <a:cs typeface="Tahoma"/>
              </a:rPr>
              <a:t>выборе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оплаты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банковской</a:t>
            </a:r>
            <a:r>
              <a:rPr dirty="0" sz="1650" spc="-4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картой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введите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10">
                <a:solidFill>
                  <a:srgbClr val="BFEBFF"/>
                </a:solidFill>
                <a:latin typeface="Tahoma"/>
                <a:cs typeface="Tahoma"/>
              </a:rPr>
              <a:t>данные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00">
                <a:solidFill>
                  <a:srgbClr val="BFEBFF"/>
                </a:solidFill>
                <a:latin typeface="Tahoma"/>
                <a:cs typeface="Tahoma"/>
              </a:rPr>
              <a:t>карты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4114" y="1885908"/>
            <a:ext cx="244856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BFEBFF"/>
                </a:solidFill>
                <a:latin typeface="Tahoma"/>
                <a:cs typeface="Tahoma"/>
              </a:rPr>
              <a:t>и</a:t>
            </a:r>
            <a:r>
              <a:rPr dirty="0" sz="1650" spc="-40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110">
                <a:solidFill>
                  <a:srgbClr val="BFEBFF"/>
                </a:solidFill>
                <a:latin typeface="Tahoma"/>
                <a:cs typeface="Tahoma"/>
              </a:rPr>
              <a:t>подтвердите</a:t>
            </a:r>
            <a:r>
              <a:rPr dirty="0" sz="1650" spc="-35">
                <a:solidFill>
                  <a:srgbClr val="BFEBFF"/>
                </a:solidFill>
                <a:latin typeface="Tahoma"/>
                <a:cs typeface="Tahoma"/>
              </a:rPr>
              <a:t> </a:t>
            </a:r>
            <a:r>
              <a:rPr dirty="0" sz="1650" spc="90">
                <a:solidFill>
                  <a:srgbClr val="BFEBFF"/>
                </a:solidFill>
                <a:latin typeface="Tahoma"/>
                <a:cs typeface="Tahoma"/>
              </a:rPr>
              <a:t>платеж</a:t>
            </a:r>
            <a:endParaRPr sz="165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46329" y="2419890"/>
            <a:ext cx="7566659" cy="4563110"/>
            <a:chOff x="1146329" y="2419890"/>
            <a:chExt cx="7566659" cy="456311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329" y="2419890"/>
              <a:ext cx="7566133" cy="456261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035587" y="2615595"/>
              <a:ext cx="5788025" cy="3658870"/>
            </a:xfrm>
            <a:custGeom>
              <a:avLst/>
              <a:gdLst/>
              <a:ahLst/>
              <a:cxnLst/>
              <a:rect l="l" t="t" r="r" b="b"/>
              <a:pathLst>
                <a:path w="5788025" h="3658870">
                  <a:moveTo>
                    <a:pt x="5787607" y="0"/>
                  </a:moveTo>
                  <a:lnTo>
                    <a:pt x="0" y="0"/>
                  </a:lnTo>
                  <a:lnTo>
                    <a:pt x="0" y="3658461"/>
                  </a:lnTo>
                  <a:lnTo>
                    <a:pt x="5787607" y="3658461"/>
                  </a:lnTo>
                  <a:lnTo>
                    <a:pt x="5787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05086" y="3061881"/>
              <a:ext cx="3048635" cy="1047750"/>
            </a:xfrm>
            <a:custGeom>
              <a:avLst/>
              <a:gdLst/>
              <a:ahLst/>
              <a:cxnLst/>
              <a:rect l="l" t="t" r="r" b="b"/>
              <a:pathLst>
                <a:path w="3048635" h="1047750">
                  <a:moveTo>
                    <a:pt x="3048355" y="1041971"/>
                  </a:moveTo>
                  <a:lnTo>
                    <a:pt x="0" y="1041971"/>
                  </a:lnTo>
                  <a:lnTo>
                    <a:pt x="0" y="1047521"/>
                  </a:lnTo>
                  <a:lnTo>
                    <a:pt x="3048355" y="1047521"/>
                  </a:lnTo>
                  <a:lnTo>
                    <a:pt x="3048355" y="1041971"/>
                  </a:lnTo>
                  <a:close/>
                </a:path>
                <a:path w="3048635" h="1047750">
                  <a:moveTo>
                    <a:pt x="3048355" y="0"/>
                  </a:moveTo>
                  <a:lnTo>
                    <a:pt x="0" y="0"/>
                  </a:lnTo>
                  <a:lnTo>
                    <a:pt x="0" y="5537"/>
                  </a:lnTo>
                  <a:lnTo>
                    <a:pt x="3048355" y="5537"/>
                  </a:lnTo>
                  <a:lnTo>
                    <a:pt x="3048355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90241" y="5783209"/>
              <a:ext cx="1463675" cy="233045"/>
            </a:xfrm>
            <a:custGeom>
              <a:avLst/>
              <a:gdLst/>
              <a:ahLst/>
              <a:cxnLst/>
              <a:rect l="l" t="t" r="r" b="b"/>
              <a:pathLst>
                <a:path w="1463675" h="233045">
                  <a:moveTo>
                    <a:pt x="1463202" y="0"/>
                  </a:moveTo>
                  <a:lnTo>
                    <a:pt x="0" y="0"/>
                  </a:lnTo>
                  <a:lnTo>
                    <a:pt x="0" y="232778"/>
                  </a:lnTo>
                  <a:lnTo>
                    <a:pt x="1463202" y="232778"/>
                  </a:lnTo>
                  <a:lnTo>
                    <a:pt x="1463202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5830" y="5860803"/>
              <a:ext cx="83136" cy="7759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645062" y="5825933"/>
            <a:ext cx="1536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5">
                <a:solidFill>
                  <a:srgbClr val="FFFFFF"/>
                </a:solidFill>
                <a:latin typeface="Microsoft Sans Serif"/>
                <a:cs typeface="Microsoft Sans Serif"/>
              </a:rPr>
              <a:t>OK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405097" y="5783209"/>
            <a:ext cx="1463675" cy="233045"/>
            <a:chOff x="3405097" y="5783209"/>
            <a:chExt cx="1463675" cy="233045"/>
          </a:xfrm>
        </p:grpSpPr>
        <p:sp>
          <p:nvSpPr>
            <p:cNvPr id="16" name="object 16" descr=""/>
            <p:cNvSpPr/>
            <p:nvPr/>
          </p:nvSpPr>
          <p:spPr>
            <a:xfrm>
              <a:off x="3405097" y="5783209"/>
              <a:ext cx="1463675" cy="233045"/>
            </a:xfrm>
            <a:custGeom>
              <a:avLst/>
              <a:gdLst/>
              <a:ahLst/>
              <a:cxnLst/>
              <a:rect l="l" t="t" r="r" b="b"/>
              <a:pathLst>
                <a:path w="1463675" h="233045">
                  <a:moveTo>
                    <a:pt x="1463202" y="0"/>
                  </a:moveTo>
                  <a:lnTo>
                    <a:pt x="0" y="0"/>
                  </a:lnTo>
                  <a:lnTo>
                    <a:pt x="0" y="232778"/>
                  </a:lnTo>
                  <a:lnTo>
                    <a:pt x="1463202" y="232778"/>
                  </a:lnTo>
                  <a:lnTo>
                    <a:pt x="1463202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8170" y="5860803"/>
              <a:ext cx="77594" cy="77594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891051" y="5825933"/>
            <a:ext cx="4921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FFFFFF"/>
                </a:solidFill>
                <a:latin typeface="Microsoft Sans Serif"/>
                <a:cs typeface="Microsoft Sans Serif"/>
              </a:rPr>
              <a:t>Отказаться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92397" y="3154478"/>
            <a:ext cx="1122680" cy="145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50">
                <a:solidFill>
                  <a:srgbClr val="303030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750" spc="120">
                <a:solidFill>
                  <a:srgbClr val="303030"/>
                </a:solidFill>
                <a:latin typeface="Microsoft Sans Serif"/>
                <a:cs typeface="Microsoft Sans Serif"/>
              </a:rPr>
              <a:t> </a:t>
            </a:r>
            <a:r>
              <a:rPr dirty="0" sz="750">
                <a:solidFill>
                  <a:srgbClr val="303030"/>
                </a:solidFill>
                <a:latin typeface="Microsoft Sans Serif"/>
                <a:cs typeface="Microsoft Sans Serif"/>
              </a:rPr>
              <a:t>по</a:t>
            </a:r>
            <a:r>
              <a:rPr dirty="0" sz="750" spc="120">
                <a:solidFill>
                  <a:srgbClr val="303030"/>
                </a:solidFill>
                <a:latin typeface="Microsoft Sans Serif"/>
                <a:cs typeface="Microsoft Sans Serif"/>
              </a:rPr>
              <a:t> </a:t>
            </a:r>
            <a:r>
              <a:rPr dirty="0" sz="750" spc="-10">
                <a:solidFill>
                  <a:srgbClr val="303030"/>
                </a:solidFill>
                <a:latin typeface="Microsoft Sans Serif"/>
                <a:cs typeface="Microsoft Sans Serif"/>
              </a:rPr>
              <a:t>оплате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07088" y="3470397"/>
            <a:ext cx="369570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ГИС</a:t>
            </a:r>
            <a:r>
              <a:rPr dirty="0" sz="600" spc="-15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5">
                <a:solidFill>
                  <a:srgbClr val="A8A8A8"/>
                </a:solidFill>
                <a:latin typeface="Microsoft Sans Serif"/>
                <a:cs typeface="Microsoft Sans Serif"/>
              </a:rPr>
              <a:t>ЖКХ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403483" y="3470397"/>
            <a:ext cx="716280" cy="473709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50"/>
              </a:spcBef>
            </a:pP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600" spc="15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совершения</a:t>
            </a:r>
            <a:r>
              <a:rPr dirty="0" sz="600" spc="50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операции</a:t>
            </a:r>
            <a:endParaRPr sz="600">
              <a:latin typeface="Microsoft Sans Serif"/>
              <a:cs typeface="Microsoft Sans Serif"/>
            </a:endParaRPr>
          </a:p>
          <a:p>
            <a:pPr marL="12700" marR="272415">
              <a:lnSpc>
                <a:spcPts val="1050"/>
              </a:lnSpc>
              <a:spcBef>
                <a:spcPts val="65"/>
              </a:spcBef>
            </a:pP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Номер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0">
                <a:solidFill>
                  <a:srgbClr val="A8A8A8"/>
                </a:solidFill>
                <a:latin typeface="Microsoft Sans Serif"/>
                <a:cs typeface="Microsoft Sans Serif"/>
              </a:rPr>
              <a:t>чека</a:t>
            </a:r>
            <a:r>
              <a:rPr dirty="0" sz="600" spc="50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Описание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07088" y="3652201"/>
            <a:ext cx="1917064" cy="38036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421262961</a:t>
            </a:r>
            <a:endParaRPr sz="600">
              <a:latin typeface="Microsoft Sans Serif"/>
              <a:cs typeface="Microsoft Sans Serif"/>
            </a:endParaRPr>
          </a:p>
          <a:p>
            <a:pPr marL="12700" marR="5080">
              <a:lnSpc>
                <a:spcPts val="700"/>
              </a:lnSpc>
              <a:spcBef>
                <a:spcPts val="365"/>
              </a:spcBef>
            </a:pP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P2P</a:t>
            </a:r>
            <a:r>
              <a:rPr dirty="0" sz="600" spc="-25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пополнение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виртуального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кошелька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на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 портале</a:t>
            </a:r>
            <a:r>
              <a:rPr dirty="0" sz="600" spc="50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ГИС</a:t>
            </a:r>
            <a:r>
              <a:rPr dirty="0" sz="600" spc="-15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5">
                <a:solidFill>
                  <a:srgbClr val="A8A8A8"/>
                </a:solidFill>
                <a:latin typeface="Microsoft Sans Serif"/>
                <a:cs typeface="Microsoft Sans Serif"/>
              </a:rPr>
              <a:t>ЖКХ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392387" y="4201956"/>
            <a:ext cx="1913889" cy="2076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50"/>
              </a:spcBef>
            </a:pP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Для</a:t>
            </a:r>
            <a:r>
              <a:rPr dirty="0" sz="600" spc="-10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оплаты</a:t>
            </a:r>
            <a:r>
              <a:rPr dirty="0" sz="600" spc="-10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укажите</a:t>
            </a:r>
            <a:r>
              <a:rPr dirty="0" sz="600" spc="-5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информацию</a:t>
            </a:r>
            <a:r>
              <a:rPr dirty="0" sz="600" spc="-10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по</a:t>
            </a:r>
            <a:r>
              <a:rPr dirty="0" sz="600" spc="-10">
                <a:solidFill>
                  <a:srgbClr val="AAAAAA"/>
                </a:solidFill>
                <a:latin typeface="Microsoft Sans Serif"/>
                <a:cs typeface="Microsoft Sans Serif"/>
              </a:rPr>
              <a:t> карте.</a:t>
            </a:r>
            <a:r>
              <a:rPr dirty="0" sz="600" spc="500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Передаваемые данные</a:t>
            </a:r>
            <a:r>
              <a:rPr dirty="0" sz="600" spc="5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>
                <a:solidFill>
                  <a:srgbClr val="AAAAAA"/>
                </a:solidFill>
                <a:latin typeface="Microsoft Sans Serif"/>
                <a:cs typeface="Microsoft Sans Serif"/>
              </a:rPr>
              <a:t>защищены</a:t>
            </a:r>
            <a:r>
              <a:rPr dirty="0" sz="600" spc="5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AAAAAA"/>
                </a:solidFill>
                <a:latin typeface="Microsoft Sans Serif"/>
                <a:cs typeface="Microsoft Sans Serif"/>
              </a:rPr>
              <a:t>протоколом</a:t>
            </a:r>
            <a:r>
              <a:rPr dirty="0" sz="600" spc="5">
                <a:solidFill>
                  <a:srgbClr val="AAAAAA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20">
                <a:solidFill>
                  <a:srgbClr val="AAAAAA"/>
                </a:solidFill>
                <a:latin typeface="Microsoft Sans Serif"/>
                <a:cs typeface="Microsoft Sans Serif"/>
              </a:rPr>
              <a:t>TLS.</a:t>
            </a:r>
            <a:endParaRPr sz="600">
              <a:latin typeface="Microsoft Sans Serif"/>
              <a:cs typeface="Microsoft Sans Serif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405097" y="2615595"/>
            <a:ext cx="3048635" cy="3056890"/>
            <a:chOff x="3405097" y="2615595"/>
            <a:chExt cx="3048635" cy="3056890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7863" y="4591584"/>
              <a:ext cx="554241" cy="2604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7863" y="4962929"/>
              <a:ext cx="554245" cy="23832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7863" y="5312103"/>
              <a:ext cx="554245" cy="1939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0641" y="2615595"/>
              <a:ext cx="692806" cy="31879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5106" y="2615595"/>
              <a:ext cx="1524173" cy="31879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405097" y="4563871"/>
              <a:ext cx="1884680" cy="1108710"/>
            </a:xfrm>
            <a:custGeom>
              <a:avLst/>
              <a:gdLst/>
              <a:ahLst/>
              <a:cxnLst/>
              <a:rect l="l" t="t" r="r" b="b"/>
              <a:pathLst>
                <a:path w="1884679" h="1108710">
                  <a:moveTo>
                    <a:pt x="1832643" y="0"/>
                  </a:moveTo>
                  <a:lnTo>
                    <a:pt x="51783" y="0"/>
                  </a:lnTo>
                  <a:lnTo>
                    <a:pt x="48182" y="356"/>
                  </a:lnTo>
                  <a:lnTo>
                    <a:pt x="13660" y="18802"/>
                  </a:lnTo>
                  <a:lnTo>
                    <a:pt x="0" y="51783"/>
                  </a:lnTo>
                  <a:lnTo>
                    <a:pt x="0" y="1053064"/>
                  </a:lnTo>
                  <a:lnTo>
                    <a:pt x="0" y="1056708"/>
                  </a:lnTo>
                  <a:lnTo>
                    <a:pt x="18802" y="1094831"/>
                  </a:lnTo>
                  <a:lnTo>
                    <a:pt x="51783" y="1108492"/>
                  </a:lnTo>
                  <a:lnTo>
                    <a:pt x="1832643" y="1108492"/>
                  </a:lnTo>
                  <a:lnTo>
                    <a:pt x="1870774" y="1089680"/>
                  </a:lnTo>
                  <a:lnTo>
                    <a:pt x="1884435" y="1056708"/>
                  </a:lnTo>
                  <a:lnTo>
                    <a:pt x="1884435" y="51783"/>
                  </a:lnTo>
                  <a:lnTo>
                    <a:pt x="1865623" y="13660"/>
                  </a:lnTo>
                  <a:lnTo>
                    <a:pt x="1836252" y="356"/>
                  </a:lnTo>
                  <a:lnTo>
                    <a:pt x="1832643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763005" y="4846543"/>
              <a:ext cx="415925" cy="144145"/>
            </a:xfrm>
            <a:custGeom>
              <a:avLst/>
              <a:gdLst/>
              <a:ahLst/>
              <a:cxnLst/>
              <a:rect l="l" t="t" r="r" b="b"/>
              <a:pathLst>
                <a:path w="415925" h="144145">
                  <a:moveTo>
                    <a:pt x="406065" y="0"/>
                  </a:moveTo>
                  <a:lnTo>
                    <a:pt x="9615" y="0"/>
                  </a:lnTo>
                  <a:lnTo>
                    <a:pt x="8198" y="285"/>
                  </a:lnTo>
                  <a:lnTo>
                    <a:pt x="0" y="9615"/>
                  </a:lnTo>
                  <a:lnTo>
                    <a:pt x="0" y="133017"/>
                  </a:lnTo>
                  <a:lnTo>
                    <a:pt x="0" y="134487"/>
                  </a:lnTo>
                  <a:lnTo>
                    <a:pt x="9615" y="144103"/>
                  </a:lnTo>
                  <a:lnTo>
                    <a:pt x="406065" y="144103"/>
                  </a:lnTo>
                  <a:lnTo>
                    <a:pt x="415681" y="134487"/>
                  </a:lnTo>
                  <a:lnTo>
                    <a:pt x="415681" y="9615"/>
                  </a:lnTo>
                  <a:lnTo>
                    <a:pt x="407482" y="285"/>
                  </a:lnTo>
                  <a:lnTo>
                    <a:pt x="406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4750305" y="4666363"/>
            <a:ext cx="433070" cy="3086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550" spc="-10">
                <a:solidFill>
                  <a:srgbClr val="A8A8A8"/>
                </a:solidFill>
                <a:latin typeface="Tahoma"/>
                <a:cs typeface="Tahoma"/>
              </a:rPr>
              <a:t>МЕСЯЦ/ГОД</a:t>
            </a:r>
            <a:endParaRPr sz="550">
              <a:latin typeface="Tahoma"/>
              <a:cs typeface="Tahoma"/>
            </a:endParaRPr>
          </a:p>
          <a:p>
            <a:pPr marL="40005">
              <a:lnSpc>
                <a:spcPct val="100000"/>
              </a:lnSpc>
              <a:spcBef>
                <a:spcPts val="425"/>
              </a:spcBef>
            </a:pPr>
            <a:r>
              <a:rPr dirty="0" sz="600" spc="-10">
                <a:latin typeface="Microsoft Sans Serif"/>
                <a:cs typeface="Microsoft Sans Serif"/>
              </a:rPr>
              <a:t>11/24</a:t>
            </a:r>
            <a:endParaRPr sz="600">
              <a:latin typeface="Microsoft Sans Serif"/>
              <a:cs typeface="Microsoft Sans Serif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3515953" y="4846543"/>
            <a:ext cx="1163955" cy="155575"/>
            <a:chOff x="3515953" y="4846543"/>
            <a:chExt cx="1163955" cy="155575"/>
          </a:xfrm>
        </p:grpSpPr>
        <p:sp>
          <p:nvSpPr>
            <p:cNvPr id="34" name="object 34" descr=""/>
            <p:cNvSpPr/>
            <p:nvPr/>
          </p:nvSpPr>
          <p:spPr>
            <a:xfrm>
              <a:off x="3515953" y="4846543"/>
              <a:ext cx="1163955" cy="149860"/>
            </a:xfrm>
            <a:custGeom>
              <a:avLst/>
              <a:gdLst/>
              <a:ahLst/>
              <a:cxnLst/>
              <a:rect l="l" t="t" r="r" b="b"/>
              <a:pathLst>
                <a:path w="1163954" h="149860">
                  <a:moveTo>
                    <a:pt x="1154295" y="0"/>
                  </a:moveTo>
                  <a:lnTo>
                    <a:pt x="9615" y="0"/>
                  </a:lnTo>
                  <a:lnTo>
                    <a:pt x="8207" y="285"/>
                  </a:lnTo>
                  <a:lnTo>
                    <a:pt x="0" y="9615"/>
                  </a:lnTo>
                  <a:lnTo>
                    <a:pt x="0" y="144103"/>
                  </a:lnTo>
                  <a:lnTo>
                    <a:pt x="0" y="144842"/>
                  </a:lnTo>
                  <a:lnTo>
                    <a:pt x="9615" y="149645"/>
                  </a:lnTo>
                  <a:lnTo>
                    <a:pt x="1152825" y="149645"/>
                  </a:lnTo>
                  <a:lnTo>
                    <a:pt x="1163910" y="144842"/>
                  </a:lnTo>
                  <a:lnTo>
                    <a:pt x="1163910" y="9615"/>
                  </a:lnTo>
                  <a:lnTo>
                    <a:pt x="1155712" y="285"/>
                  </a:lnTo>
                  <a:lnTo>
                    <a:pt x="1154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515953" y="4990637"/>
              <a:ext cx="1163955" cy="11430"/>
            </a:xfrm>
            <a:custGeom>
              <a:avLst/>
              <a:gdLst/>
              <a:ahLst/>
              <a:cxnLst/>
              <a:rect l="l" t="t" r="r" b="b"/>
              <a:pathLst>
                <a:path w="1163954" h="11429">
                  <a:moveTo>
                    <a:pt x="1163910" y="0"/>
                  </a:moveTo>
                  <a:lnTo>
                    <a:pt x="0" y="0"/>
                  </a:lnTo>
                  <a:lnTo>
                    <a:pt x="0" y="3065"/>
                  </a:lnTo>
                  <a:lnTo>
                    <a:pt x="1078" y="5676"/>
                  </a:lnTo>
                  <a:lnTo>
                    <a:pt x="5409" y="10007"/>
                  </a:lnTo>
                  <a:lnTo>
                    <a:pt x="8020" y="11085"/>
                  </a:lnTo>
                  <a:lnTo>
                    <a:pt x="1155881" y="11085"/>
                  </a:lnTo>
                  <a:lnTo>
                    <a:pt x="1158501" y="10007"/>
                  </a:lnTo>
                  <a:lnTo>
                    <a:pt x="1162832" y="5676"/>
                  </a:lnTo>
                  <a:lnTo>
                    <a:pt x="1163910" y="3065"/>
                  </a:lnTo>
                  <a:lnTo>
                    <a:pt x="1163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3503253" y="4660917"/>
            <a:ext cx="1002665" cy="31369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600">
                <a:solidFill>
                  <a:srgbClr val="303030"/>
                </a:solidFill>
                <a:latin typeface="Microsoft Sans Serif"/>
                <a:cs typeface="Microsoft Sans Serif"/>
              </a:rPr>
              <a:t>Номер</a:t>
            </a:r>
            <a:r>
              <a:rPr dirty="0" sz="600" spc="-10">
                <a:solidFill>
                  <a:srgbClr val="303030"/>
                </a:solidFill>
                <a:latin typeface="Microsoft Sans Serif"/>
                <a:cs typeface="Microsoft Sans Serif"/>
              </a:rPr>
              <a:t> карты</a:t>
            </a:r>
            <a:endParaRPr sz="600">
              <a:latin typeface="Microsoft Sans Serif"/>
              <a:cs typeface="Microsoft Sans Serif"/>
            </a:endParaRPr>
          </a:p>
          <a:p>
            <a:pPr marL="40005">
              <a:lnSpc>
                <a:spcPct val="100000"/>
              </a:lnSpc>
              <a:spcBef>
                <a:spcPts val="415"/>
              </a:spcBef>
            </a:pPr>
            <a:r>
              <a:rPr dirty="0" sz="600">
                <a:latin typeface="Microsoft Sans Serif"/>
                <a:cs typeface="Microsoft Sans Serif"/>
              </a:rPr>
              <a:t>0000</a:t>
            </a:r>
            <a:r>
              <a:rPr dirty="0" sz="600" spc="-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0000</a:t>
            </a:r>
            <a:r>
              <a:rPr dirty="0" sz="600" spc="-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0000</a:t>
            </a:r>
            <a:r>
              <a:rPr dirty="0" sz="600" spc="-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0000</a:t>
            </a:r>
            <a:r>
              <a:rPr dirty="0" sz="600" spc="-5">
                <a:latin typeface="Microsoft Sans Serif"/>
                <a:cs typeface="Microsoft Sans Serif"/>
              </a:rPr>
              <a:t> </a:t>
            </a:r>
            <a:r>
              <a:rPr dirty="0" sz="600" spc="-20">
                <a:latin typeface="Microsoft Sans Serif"/>
                <a:cs typeface="Microsoft Sans Serif"/>
              </a:rPr>
              <a:t>0000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3515953" y="5273310"/>
            <a:ext cx="1163955" cy="144145"/>
          </a:xfrm>
          <a:custGeom>
            <a:avLst/>
            <a:gdLst/>
            <a:ahLst/>
            <a:cxnLst/>
            <a:rect l="l" t="t" r="r" b="b"/>
            <a:pathLst>
              <a:path w="1163954" h="144145">
                <a:moveTo>
                  <a:pt x="1154295" y="0"/>
                </a:moveTo>
                <a:lnTo>
                  <a:pt x="9615" y="0"/>
                </a:lnTo>
                <a:lnTo>
                  <a:pt x="8207" y="285"/>
                </a:lnTo>
                <a:lnTo>
                  <a:pt x="0" y="9615"/>
                </a:lnTo>
                <a:lnTo>
                  <a:pt x="0" y="133017"/>
                </a:lnTo>
                <a:lnTo>
                  <a:pt x="0" y="134487"/>
                </a:lnTo>
                <a:lnTo>
                  <a:pt x="9615" y="144103"/>
                </a:lnTo>
                <a:lnTo>
                  <a:pt x="1154295" y="144103"/>
                </a:lnTo>
                <a:lnTo>
                  <a:pt x="1163910" y="134487"/>
                </a:lnTo>
                <a:lnTo>
                  <a:pt x="1163910" y="9615"/>
                </a:lnTo>
                <a:lnTo>
                  <a:pt x="1155712" y="285"/>
                </a:lnTo>
                <a:lnTo>
                  <a:pt x="1154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3503253" y="5116502"/>
            <a:ext cx="620395" cy="2851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>
                <a:solidFill>
                  <a:srgbClr val="A8A8A8"/>
                </a:solidFill>
                <a:latin typeface="Microsoft Sans Serif"/>
                <a:cs typeface="Microsoft Sans Serif"/>
              </a:rPr>
              <a:t>Владелец</a:t>
            </a:r>
            <a:r>
              <a:rPr dirty="0" sz="600" spc="65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600" spc="-10">
                <a:solidFill>
                  <a:srgbClr val="A8A8A8"/>
                </a:solidFill>
                <a:latin typeface="Microsoft Sans Serif"/>
                <a:cs typeface="Microsoft Sans Serif"/>
              </a:rPr>
              <a:t>карты</a:t>
            </a:r>
            <a:endParaRPr sz="600">
              <a:latin typeface="Microsoft Sans Serif"/>
              <a:cs typeface="Microsoft Sans Serif"/>
            </a:endParaRPr>
          </a:p>
          <a:p>
            <a:pPr marL="40005">
              <a:lnSpc>
                <a:spcPct val="100000"/>
              </a:lnSpc>
              <a:spcBef>
                <a:spcPts val="590"/>
              </a:spcBef>
            </a:pPr>
            <a:r>
              <a:rPr dirty="0" sz="600">
                <a:latin typeface="Microsoft Sans Serif"/>
                <a:cs typeface="Microsoft Sans Serif"/>
              </a:rPr>
              <a:t>IVAN</a:t>
            </a:r>
            <a:r>
              <a:rPr dirty="0" sz="600" spc="-3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IVANOV</a:t>
            </a:r>
            <a:endParaRPr sz="600">
              <a:latin typeface="Microsoft Sans Serif"/>
              <a:cs typeface="Microsoft Sans Serif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762919" y="5273223"/>
            <a:ext cx="415925" cy="155575"/>
            <a:chOff x="4762919" y="5273223"/>
            <a:chExt cx="415925" cy="155575"/>
          </a:xfrm>
        </p:grpSpPr>
        <p:sp>
          <p:nvSpPr>
            <p:cNvPr id="40" name="object 40" descr=""/>
            <p:cNvSpPr/>
            <p:nvPr/>
          </p:nvSpPr>
          <p:spPr>
            <a:xfrm>
              <a:off x="4765776" y="5276081"/>
              <a:ext cx="410209" cy="149860"/>
            </a:xfrm>
            <a:custGeom>
              <a:avLst/>
              <a:gdLst/>
              <a:ahLst/>
              <a:cxnLst/>
              <a:rect l="l" t="t" r="r" b="b"/>
              <a:pathLst>
                <a:path w="410210" h="149860">
                  <a:moveTo>
                    <a:pt x="402929" y="0"/>
                  </a:moveTo>
                  <a:lnTo>
                    <a:pt x="7209" y="0"/>
                  </a:lnTo>
                  <a:lnTo>
                    <a:pt x="6148" y="213"/>
                  </a:lnTo>
                  <a:lnTo>
                    <a:pt x="0" y="7209"/>
                  </a:lnTo>
                  <a:lnTo>
                    <a:pt x="0" y="141331"/>
                  </a:lnTo>
                  <a:lnTo>
                    <a:pt x="0" y="142436"/>
                  </a:lnTo>
                  <a:lnTo>
                    <a:pt x="7209" y="149645"/>
                  </a:lnTo>
                  <a:lnTo>
                    <a:pt x="402929" y="149645"/>
                  </a:lnTo>
                  <a:lnTo>
                    <a:pt x="410138" y="142436"/>
                  </a:lnTo>
                  <a:lnTo>
                    <a:pt x="410138" y="7209"/>
                  </a:lnTo>
                  <a:lnTo>
                    <a:pt x="403989" y="213"/>
                  </a:lnTo>
                  <a:lnTo>
                    <a:pt x="402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765776" y="5276081"/>
              <a:ext cx="410209" cy="149860"/>
            </a:xfrm>
            <a:custGeom>
              <a:avLst/>
              <a:gdLst/>
              <a:ahLst/>
              <a:cxnLst/>
              <a:rect l="l" t="t" r="r" b="b"/>
              <a:pathLst>
                <a:path w="410210" h="149860">
                  <a:moveTo>
                    <a:pt x="0" y="141331"/>
                  </a:moveTo>
                  <a:lnTo>
                    <a:pt x="0" y="8314"/>
                  </a:lnTo>
                  <a:lnTo>
                    <a:pt x="0" y="7209"/>
                  </a:lnTo>
                  <a:lnTo>
                    <a:pt x="213" y="6148"/>
                  </a:lnTo>
                  <a:lnTo>
                    <a:pt x="632" y="5132"/>
                  </a:lnTo>
                  <a:lnTo>
                    <a:pt x="1051" y="4108"/>
                  </a:lnTo>
                  <a:lnTo>
                    <a:pt x="1657" y="3216"/>
                  </a:lnTo>
                  <a:lnTo>
                    <a:pt x="2432" y="2432"/>
                  </a:lnTo>
                  <a:lnTo>
                    <a:pt x="3216" y="1657"/>
                  </a:lnTo>
                  <a:lnTo>
                    <a:pt x="4108" y="1051"/>
                  </a:lnTo>
                  <a:lnTo>
                    <a:pt x="5132" y="632"/>
                  </a:lnTo>
                  <a:lnTo>
                    <a:pt x="6148" y="213"/>
                  </a:lnTo>
                  <a:lnTo>
                    <a:pt x="7209" y="0"/>
                  </a:lnTo>
                  <a:lnTo>
                    <a:pt x="8314" y="0"/>
                  </a:lnTo>
                  <a:lnTo>
                    <a:pt x="401824" y="0"/>
                  </a:lnTo>
                  <a:lnTo>
                    <a:pt x="402929" y="0"/>
                  </a:lnTo>
                  <a:lnTo>
                    <a:pt x="403989" y="213"/>
                  </a:lnTo>
                  <a:lnTo>
                    <a:pt x="405005" y="632"/>
                  </a:lnTo>
                  <a:lnTo>
                    <a:pt x="406030" y="1051"/>
                  </a:lnTo>
                  <a:lnTo>
                    <a:pt x="409505" y="5132"/>
                  </a:lnTo>
                  <a:lnTo>
                    <a:pt x="409933" y="6148"/>
                  </a:lnTo>
                  <a:lnTo>
                    <a:pt x="410138" y="7209"/>
                  </a:lnTo>
                  <a:lnTo>
                    <a:pt x="410138" y="8314"/>
                  </a:lnTo>
                  <a:lnTo>
                    <a:pt x="410138" y="141331"/>
                  </a:lnTo>
                  <a:lnTo>
                    <a:pt x="410138" y="142436"/>
                  </a:lnTo>
                  <a:lnTo>
                    <a:pt x="409933" y="143497"/>
                  </a:lnTo>
                  <a:lnTo>
                    <a:pt x="409505" y="144513"/>
                  </a:lnTo>
                  <a:lnTo>
                    <a:pt x="409086" y="145528"/>
                  </a:lnTo>
                  <a:lnTo>
                    <a:pt x="405005" y="149013"/>
                  </a:lnTo>
                  <a:lnTo>
                    <a:pt x="403989" y="149432"/>
                  </a:lnTo>
                  <a:lnTo>
                    <a:pt x="402929" y="149645"/>
                  </a:lnTo>
                  <a:lnTo>
                    <a:pt x="401824" y="149645"/>
                  </a:lnTo>
                  <a:lnTo>
                    <a:pt x="8314" y="149645"/>
                  </a:lnTo>
                  <a:lnTo>
                    <a:pt x="7209" y="149645"/>
                  </a:lnTo>
                  <a:lnTo>
                    <a:pt x="6148" y="149432"/>
                  </a:lnTo>
                  <a:lnTo>
                    <a:pt x="5132" y="149013"/>
                  </a:lnTo>
                  <a:lnTo>
                    <a:pt x="4108" y="148594"/>
                  </a:lnTo>
                  <a:lnTo>
                    <a:pt x="632" y="144513"/>
                  </a:lnTo>
                  <a:lnTo>
                    <a:pt x="213" y="143497"/>
                  </a:lnTo>
                  <a:lnTo>
                    <a:pt x="0" y="142436"/>
                  </a:lnTo>
                  <a:lnTo>
                    <a:pt x="0" y="141331"/>
                  </a:lnTo>
                  <a:close/>
                </a:path>
              </a:pathLst>
            </a:custGeom>
            <a:ln w="5542">
              <a:solidFill>
                <a:srgbClr val="6D6E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4771622" y="5288319"/>
            <a:ext cx="398780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10"/>
              </a:spcBef>
            </a:pPr>
            <a:r>
              <a:rPr dirty="0" sz="600" spc="-25">
                <a:latin typeface="Microsoft Sans Serif"/>
                <a:cs typeface="Microsoft Sans Serif"/>
              </a:rPr>
              <a:t>101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578836" y="5136844"/>
            <a:ext cx="612775" cy="1143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50" spc="-10">
                <a:solidFill>
                  <a:srgbClr val="A8A8A8"/>
                </a:solidFill>
                <a:latin typeface="Tahoma"/>
                <a:cs typeface="Tahoma"/>
              </a:rPr>
              <a:t>CVV2/CVC2/ППК2</a:t>
            </a:r>
            <a:endParaRPr sz="550">
              <a:latin typeface="Tahoma"/>
              <a:cs typeface="Tahoma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0" y="0"/>
            <a:ext cx="10693400" cy="7129145"/>
            <a:chOff x="0" y="0"/>
            <a:chExt cx="10693400" cy="7129145"/>
          </a:xfrm>
        </p:grpSpPr>
        <p:pic>
          <p:nvPicPr>
            <p:cNvPr id="45" name="object 4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22404"/>
              <a:ext cx="7475390" cy="670648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927" y="4338346"/>
              <a:ext cx="2428028" cy="128796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733927" y="4338346"/>
              <a:ext cx="2428240" cy="1288415"/>
            </a:xfrm>
            <a:custGeom>
              <a:avLst/>
              <a:gdLst/>
              <a:ahLst/>
              <a:cxnLst/>
              <a:rect l="l" t="t" r="r" b="b"/>
              <a:pathLst>
                <a:path w="2428240" h="1288414">
                  <a:moveTo>
                    <a:pt x="2379301" y="1287963"/>
                  </a:moveTo>
                  <a:lnTo>
                    <a:pt x="48735" y="1287963"/>
                  </a:lnTo>
                  <a:lnTo>
                    <a:pt x="29763" y="1284134"/>
                  </a:lnTo>
                  <a:lnTo>
                    <a:pt x="14272" y="1273691"/>
                  </a:lnTo>
                  <a:lnTo>
                    <a:pt x="3829" y="1258200"/>
                  </a:lnTo>
                  <a:lnTo>
                    <a:pt x="0" y="1239228"/>
                  </a:lnTo>
                  <a:lnTo>
                    <a:pt x="0" y="48735"/>
                  </a:lnTo>
                  <a:lnTo>
                    <a:pt x="3829" y="29763"/>
                  </a:lnTo>
                  <a:lnTo>
                    <a:pt x="14272" y="14272"/>
                  </a:lnTo>
                  <a:lnTo>
                    <a:pt x="29763" y="3829"/>
                  </a:lnTo>
                  <a:lnTo>
                    <a:pt x="48735" y="0"/>
                  </a:lnTo>
                  <a:lnTo>
                    <a:pt x="2379301" y="0"/>
                  </a:lnTo>
                  <a:lnTo>
                    <a:pt x="2398273" y="3829"/>
                  </a:lnTo>
                  <a:lnTo>
                    <a:pt x="2413764" y="14272"/>
                  </a:lnTo>
                  <a:lnTo>
                    <a:pt x="2424207" y="29763"/>
                  </a:lnTo>
                  <a:lnTo>
                    <a:pt x="2428037" y="48735"/>
                  </a:lnTo>
                  <a:lnTo>
                    <a:pt x="2428037" y="1239228"/>
                  </a:lnTo>
                  <a:lnTo>
                    <a:pt x="2424207" y="1258200"/>
                  </a:lnTo>
                  <a:lnTo>
                    <a:pt x="2413764" y="1273691"/>
                  </a:lnTo>
                  <a:lnTo>
                    <a:pt x="2398273" y="1284134"/>
                  </a:lnTo>
                  <a:lnTo>
                    <a:pt x="2379301" y="1287963"/>
                  </a:lnTo>
                  <a:close/>
                </a:path>
              </a:pathLst>
            </a:custGeom>
            <a:ln w="6442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28690" y="4563104"/>
              <a:ext cx="2112010" cy="579755"/>
            </a:xfrm>
            <a:custGeom>
              <a:avLst/>
              <a:gdLst/>
              <a:ahLst/>
              <a:cxnLst/>
              <a:rect l="l" t="t" r="r" b="b"/>
              <a:pathLst>
                <a:path w="2112010" h="579754">
                  <a:moveTo>
                    <a:pt x="2013541" y="579718"/>
                  </a:moveTo>
                  <a:lnTo>
                    <a:pt x="98023" y="579718"/>
                  </a:lnTo>
                  <a:lnTo>
                    <a:pt x="59868" y="572015"/>
                  </a:lnTo>
                  <a:lnTo>
                    <a:pt x="28710" y="551007"/>
                  </a:lnTo>
                  <a:lnTo>
                    <a:pt x="7703" y="519849"/>
                  </a:lnTo>
                  <a:lnTo>
                    <a:pt x="0" y="481695"/>
                  </a:lnTo>
                  <a:lnTo>
                    <a:pt x="0" y="98023"/>
                  </a:lnTo>
                  <a:lnTo>
                    <a:pt x="7703" y="59872"/>
                  </a:lnTo>
                  <a:lnTo>
                    <a:pt x="28710" y="28714"/>
                  </a:lnTo>
                  <a:lnTo>
                    <a:pt x="59868" y="7704"/>
                  </a:lnTo>
                  <a:lnTo>
                    <a:pt x="98023" y="0"/>
                  </a:lnTo>
                  <a:lnTo>
                    <a:pt x="2013541" y="0"/>
                  </a:lnTo>
                  <a:lnTo>
                    <a:pt x="2051695" y="7704"/>
                  </a:lnTo>
                  <a:lnTo>
                    <a:pt x="2082853" y="28714"/>
                  </a:lnTo>
                  <a:lnTo>
                    <a:pt x="2103861" y="59872"/>
                  </a:lnTo>
                  <a:lnTo>
                    <a:pt x="2111564" y="98023"/>
                  </a:lnTo>
                  <a:lnTo>
                    <a:pt x="2111564" y="481695"/>
                  </a:lnTo>
                  <a:lnTo>
                    <a:pt x="2103861" y="519849"/>
                  </a:lnTo>
                  <a:lnTo>
                    <a:pt x="2082853" y="551007"/>
                  </a:lnTo>
                  <a:lnTo>
                    <a:pt x="2051695" y="572015"/>
                  </a:lnTo>
                  <a:lnTo>
                    <a:pt x="2013541" y="579718"/>
                  </a:lnTo>
                  <a:close/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614486" y="5142823"/>
              <a:ext cx="765175" cy="314960"/>
            </a:xfrm>
            <a:custGeom>
              <a:avLst/>
              <a:gdLst/>
              <a:ahLst/>
              <a:cxnLst/>
              <a:rect l="l" t="t" r="r" b="b"/>
              <a:pathLst>
                <a:path w="765175" h="314960">
                  <a:moveTo>
                    <a:pt x="0" y="0"/>
                  </a:moveTo>
                  <a:lnTo>
                    <a:pt x="24479" y="46203"/>
                  </a:lnTo>
                  <a:lnTo>
                    <a:pt x="52385" y="89410"/>
                  </a:lnTo>
                  <a:lnTo>
                    <a:pt x="83454" y="129428"/>
                  </a:lnTo>
                  <a:lnTo>
                    <a:pt x="117419" y="166068"/>
                  </a:lnTo>
                  <a:lnTo>
                    <a:pt x="154014" y="199140"/>
                  </a:lnTo>
                  <a:lnTo>
                    <a:pt x="192974" y="228453"/>
                  </a:lnTo>
                  <a:lnTo>
                    <a:pt x="234033" y="253817"/>
                  </a:lnTo>
                  <a:lnTo>
                    <a:pt x="276925" y="275042"/>
                  </a:lnTo>
                  <a:lnTo>
                    <a:pt x="321384" y="291937"/>
                  </a:lnTo>
                  <a:lnTo>
                    <a:pt x="367146" y="304313"/>
                  </a:lnTo>
                  <a:lnTo>
                    <a:pt x="413943" y="311978"/>
                  </a:lnTo>
                  <a:lnTo>
                    <a:pt x="461511" y="314743"/>
                  </a:lnTo>
                  <a:lnTo>
                    <a:pt x="520898" y="311112"/>
                  </a:lnTo>
                  <a:lnTo>
                    <a:pt x="575491" y="300707"/>
                  </a:lnTo>
                  <a:lnTo>
                    <a:pt x="624949" y="285232"/>
                  </a:lnTo>
                  <a:lnTo>
                    <a:pt x="668931" y="266391"/>
                  </a:lnTo>
                  <a:lnTo>
                    <a:pt x="707095" y="245891"/>
                  </a:lnTo>
                  <a:lnTo>
                    <a:pt x="739101" y="225436"/>
                  </a:lnTo>
                  <a:lnTo>
                    <a:pt x="764608" y="206731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8796" y="5311031"/>
              <a:ext cx="162665" cy="17751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10693400" cy="712889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191552" y="2821916"/>
              <a:ext cx="3838575" cy="2254250"/>
            </a:xfrm>
            <a:custGeom>
              <a:avLst/>
              <a:gdLst/>
              <a:ahLst/>
              <a:cxnLst/>
              <a:rect l="l" t="t" r="r" b="b"/>
              <a:pathLst>
                <a:path w="3838575" h="2254250">
                  <a:moveTo>
                    <a:pt x="3694097" y="0"/>
                  </a:moveTo>
                  <a:lnTo>
                    <a:pt x="144299" y="0"/>
                  </a:lnTo>
                  <a:lnTo>
                    <a:pt x="98689" y="7357"/>
                  </a:lnTo>
                  <a:lnTo>
                    <a:pt x="59078" y="27844"/>
                  </a:lnTo>
                  <a:lnTo>
                    <a:pt x="27841" y="59084"/>
                  </a:lnTo>
                  <a:lnTo>
                    <a:pt x="7356" y="98697"/>
                  </a:lnTo>
                  <a:lnTo>
                    <a:pt x="0" y="144308"/>
                  </a:lnTo>
                  <a:lnTo>
                    <a:pt x="0" y="2109336"/>
                  </a:lnTo>
                  <a:lnTo>
                    <a:pt x="7356" y="2154945"/>
                  </a:lnTo>
                  <a:lnTo>
                    <a:pt x="27841" y="2194557"/>
                  </a:lnTo>
                  <a:lnTo>
                    <a:pt x="59078" y="2225794"/>
                  </a:lnTo>
                  <a:lnTo>
                    <a:pt x="98689" y="2246279"/>
                  </a:lnTo>
                  <a:lnTo>
                    <a:pt x="144299" y="2253635"/>
                  </a:lnTo>
                  <a:lnTo>
                    <a:pt x="3694097" y="2253635"/>
                  </a:lnTo>
                  <a:lnTo>
                    <a:pt x="3739736" y="2246279"/>
                  </a:lnTo>
                  <a:lnTo>
                    <a:pt x="3779366" y="2225794"/>
                  </a:lnTo>
                  <a:lnTo>
                    <a:pt x="3810612" y="2194557"/>
                  </a:lnTo>
                  <a:lnTo>
                    <a:pt x="3831101" y="2154945"/>
                  </a:lnTo>
                  <a:lnTo>
                    <a:pt x="3838458" y="2109336"/>
                  </a:lnTo>
                  <a:lnTo>
                    <a:pt x="3838458" y="144308"/>
                  </a:lnTo>
                  <a:lnTo>
                    <a:pt x="3831101" y="98697"/>
                  </a:lnTo>
                  <a:lnTo>
                    <a:pt x="3810612" y="59084"/>
                  </a:lnTo>
                  <a:lnTo>
                    <a:pt x="3779366" y="27844"/>
                  </a:lnTo>
                  <a:lnTo>
                    <a:pt x="3739736" y="7357"/>
                  </a:lnTo>
                  <a:lnTo>
                    <a:pt x="369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201550" y="2832601"/>
              <a:ext cx="3820795" cy="2243455"/>
            </a:xfrm>
            <a:custGeom>
              <a:avLst/>
              <a:gdLst/>
              <a:ahLst/>
              <a:cxnLst/>
              <a:rect l="l" t="t" r="r" b="b"/>
              <a:pathLst>
                <a:path w="3820795" h="2243454">
                  <a:moveTo>
                    <a:pt x="3715296" y="0"/>
                  </a:moveTo>
                  <a:lnTo>
                    <a:pt x="104982" y="0"/>
                  </a:lnTo>
                  <a:lnTo>
                    <a:pt x="97675" y="721"/>
                  </a:lnTo>
                  <a:lnTo>
                    <a:pt x="56069" y="14828"/>
                  </a:lnTo>
                  <a:lnTo>
                    <a:pt x="25749" y="40492"/>
                  </a:lnTo>
                  <a:lnTo>
                    <a:pt x="5729" y="76181"/>
                  </a:lnTo>
                  <a:lnTo>
                    <a:pt x="0" y="2142245"/>
                  </a:lnTo>
                  <a:lnTo>
                    <a:pt x="721" y="2149552"/>
                  </a:lnTo>
                  <a:lnTo>
                    <a:pt x="17843" y="2183872"/>
                  </a:lnTo>
                  <a:lnTo>
                    <a:pt x="49080" y="2215109"/>
                  </a:lnTo>
                  <a:lnTo>
                    <a:pt x="88691" y="2235594"/>
                  </a:lnTo>
                  <a:lnTo>
                    <a:pt x="134300" y="2242951"/>
                  </a:lnTo>
                  <a:lnTo>
                    <a:pt x="3684098" y="2242951"/>
                  </a:lnTo>
                  <a:lnTo>
                    <a:pt x="3729738" y="2235594"/>
                  </a:lnTo>
                  <a:lnTo>
                    <a:pt x="3769368" y="2215109"/>
                  </a:lnTo>
                  <a:lnTo>
                    <a:pt x="3800614" y="2183872"/>
                  </a:lnTo>
                  <a:lnTo>
                    <a:pt x="3819856" y="2146670"/>
                  </a:lnTo>
                  <a:lnTo>
                    <a:pt x="3820288" y="2142245"/>
                  </a:lnTo>
                  <a:lnTo>
                    <a:pt x="3820288" y="104974"/>
                  </a:lnTo>
                  <a:lnTo>
                    <a:pt x="3801559" y="50227"/>
                  </a:lnTo>
                  <a:lnTo>
                    <a:pt x="3772713" y="20504"/>
                  </a:lnTo>
                  <a:lnTo>
                    <a:pt x="3737084" y="3591"/>
                  </a:lnTo>
                  <a:lnTo>
                    <a:pt x="3715296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954427" y="3405636"/>
              <a:ext cx="843280" cy="292735"/>
            </a:xfrm>
            <a:custGeom>
              <a:avLst/>
              <a:gdLst/>
              <a:ahLst/>
              <a:cxnLst/>
              <a:rect l="l" t="t" r="r" b="b"/>
              <a:pathLst>
                <a:path w="843279" h="292735">
                  <a:moveTo>
                    <a:pt x="823217" y="0"/>
                  </a:moveTo>
                  <a:lnTo>
                    <a:pt x="19497" y="0"/>
                  </a:lnTo>
                  <a:lnTo>
                    <a:pt x="16619" y="579"/>
                  </a:lnTo>
                  <a:lnTo>
                    <a:pt x="0" y="19497"/>
                  </a:lnTo>
                  <a:lnTo>
                    <a:pt x="0" y="269670"/>
                  </a:lnTo>
                  <a:lnTo>
                    <a:pt x="0" y="272647"/>
                  </a:lnTo>
                  <a:lnTo>
                    <a:pt x="19497" y="292145"/>
                  </a:lnTo>
                  <a:lnTo>
                    <a:pt x="823217" y="292145"/>
                  </a:lnTo>
                  <a:lnTo>
                    <a:pt x="842715" y="272647"/>
                  </a:lnTo>
                  <a:lnTo>
                    <a:pt x="842715" y="19497"/>
                  </a:lnTo>
                  <a:lnTo>
                    <a:pt x="826077" y="579"/>
                  </a:lnTo>
                  <a:lnTo>
                    <a:pt x="823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8941728" y="3053407"/>
            <a:ext cx="850900" cy="59880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150" spc="-10">
                <a:solidFill>
                  <a:srgbClr val="A8A8A8"/>
                </a:solidFill>
                <a:latin typeface="Tahoma"/>
                <a:cs typeface="Tahoma"/>
              </a:rPr>
              <a:t>МЕСЯЦ/ГОД</a:t>
            </a:r>
            <a:endParaRPr sz="1150">
              <a:latin typeface="Tahoma"/>
              <a:cs typeface="Tahoma"/>
            </a:endParaRPr>
          </a:p>
          <a:p>
            <a:pPr marL="68580">
              <a:lnSpc>
                <a:spcPct val="100000"/>
              </a:lnSpc>
              <a:spcBef>
                <a:spcPts val="869"/>
              </a:spcBef>
            </a:pPr>
            <a:r>
              <a:rPr dirty="0" sz="1200" spc="-10">
                <a:latin typeface="Microsoft Sans Serif"/>
                <a:cs typeface="Microsoft Sans Serif"/>
              </a:rPr>
              <a:t>11/24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413573" y="3145743"/>
            <a:ext cx="982344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solidFill>
                  <a:srgbClr val="303030"/>
                </a:solidFill>
                <a:latin typeface="Microsoft Sans Serif"/>
                <a:cs typeface="Microsoft Sans Serif"/>
              </a:rPr>
              <a:t>Номер</a:t>
            </a:r>
            <a:r>
              <a:rPr dirty="0" sz="1200" spc="75">
                <a:solidFill>
                  <a:srgbClr val="303030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303030"/>
                </a:solidFill>
                <a:latin typeface="Microsoft Sans Serif"/>
                <a:cs typeface="Microsoft Sans Serif"/>
              </a:rPr>
              <a:t>карты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6426273" y="3405645"/>
            <a:ext cx="2359660" cy="314960"/>
            <a:chOff x="6426273" y="3405645"/>
            <a:chExt cx="2359660" cy="314960"/>
          </a:xfrm>
        </p:grpSpPr>
        <p:sp>
          <p:nvSpPr>
            <p:cNvPr id="58" name="object 58" descr=""/>
            <p:cNvSpPr/>
            <p:nvPr/>
          </p:nvSpPr>
          <p:spPr>
            <a:xfrm>
              <a:off x="6426274" y="3405645"/>
              <a:ext cx="2359660" cy="303530"/>
            </a:xfrm>
            <a:custGeom>
              <a:avLst/>
              <a:gdLst/>
              <a:ahLst/>
              <a:cxnLst/>
              <a:rect l="l" t="t" r="r" b="b"/>
              <a:pathLst>
                <a:path w="2359659" h="303529">
                  <a:moveTo>
                    <a:pt x="2340092" y="0"/>
                  </a:moveTo>
                  <a:lnTo>
                    <a:pt x="19497" y="0"/>
                  </a:lnTo>
                  <a:lnTo>
                    <a:pt x="16628" y="570"/>
                  </a:lnTo>
                  <a:lnTo>
                    <a:pt x="0" y="19488"/>
                  </a:lnTo>
                  <a:lnTo>
                    <a:pt x="0" y="292136"/>
                  </a:lnTo>
                  <a:lnTo>
                    <a:pt x="0" y="293633"/>
                  </a:lnTo>
                  <a:lnTo>
                    <a:pt x="19497" y="303373"/>
                  </a:lnTo>
                  <a:lnTo>
                    <a:pt x="2340092" y="303373"/>
                  </a:lnTo>
                  <a:lnTo>
                    <a:pt x="2359590" y="293633"/>
                  </a:lnTo>
                  <a:lnTo>
                    <a:pt x="2359590" y="19488"/>
                  </a:lnTo>
                  <a:lnTo>
                    <a:pt x="2342961" y="570"/>
                  </a:lnTo>
                  <a:lnTo>
                    <a:pt x="2340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426273" y="3697781"/>
              <a:ext cx="2359660" cy="22860"/>
            </a:xfrm>
            <a:custGeom>
              <a:avLst/>
              <a:gdLst/>
              <a:ahLst/>
              <a:cxnLst/>
              <a:rect l="l" t="t" r="r" b="b"/>
              <a:pathLst>
                <a:path w="2359659" h="22860">
                  <a:moveTo>
                    <a:pt x="2359590" y="0"/>
                  </a:moveTo>
                  <a:lnTo>
                    <a:pt x="0" y="0"/>
                  </a:lnTo>
                  <a:lnTo>
                    <a:pt x="0" y="6202"/>
                  </a:lnTo>
                  <a:lnTo>
                    <a:pt x="2192" y="11504"/>
                  </a:lnTo>
                  <a:lnTo>
                    <a:pt x="10969" y="20281"/>
                  </a:lnTo>
                  <a:lnTo>
                    <a:pt x="16262" y="22465"/>
                  </a:lnTo>
                  <a:lnTo>
                    <a:pt x="2343327" y="22465"/>
                  </a:lnTo>
                  <a:lnTo>
                    <a:pt x="2348620" y="20281"/>
                  </a:lnTo>
                  <a:lnTo>
                    <a:pt x="2357397" y="11504"/>
                  </a:lnTo>
                  <a:lnTo>
                    <a:pt x="2359590" y="6202"/>
                  </a:lnTo>
                  <a:lnTo>
                    <a:pt x="23595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6469758" y="3437888"/>
            <a:ext cx="195008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latin typeface="Microsoft Sans Serif"/>
                <a:cs typeface="Microsoft Sans Serif"/>
              </a:rPr>
              <a:t>0000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0000</a:t>
            </a:r>
            <a:r>
              <a:rPr dirty="0" sz="1200" spc="9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0000</a:t>
            </a:r>
            <a:r>
              <a:rPr dirty="0" sz="1200" spc="9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0000</a:t>
            </a:r>
            <a:r>
              <a:rPr dirty="0" sz="1200" spc="9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0000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6426274" y="4270816"/>
            <a:ext cx="2359660" cy="292735"/>
          </a:xfrm>
          <a:custGeom>
            <a:avLst/>
            <a:gdLst/>
            <a:ahLst/>
            <a:cxnLst/>
            <a:rect l="l" t="t" r="r" b="b"/>
            <a:pathLst>
              <a:path w="2359659" h="292735">
                <a:moveTo>
                  <a:pt x="2340092" y="0"/>
                </a:moveTo>
                <a:lnTo>
                  <a:pt x="19497" y="0"/>
                </a:lnTo>
                <a:lnTo>
                  <a:pt x="16628" y="579"/>
                </a:lnTo>
                <a:lnTo>
                  <a:pt x="0" y="19497"/>
                </a:lnTo>
                <a:lnTo>
                  <a:pt x="0" y="269670"/>
                </a:lnTo>
                <a:lnTo>
                  <a:pt x="0" y="272647"/>
                </a:lnTo>
                <a:lnTo>
                  <a:pt x="19497" y="292145"/>
                </a:lnTo>
                <a:lnTo>
                  <a:pt x="2340092" y="292145"/>
                </a:lnTo>
                <a:lnTo>
                  <a:pt x="2359590" y="272647"/>
                </a:lnTo>
                <a:lnTo>
                  <a:pt x="2359590" y="19497"/>
                </a:lnTo>
                <a:lnTo>
                  <a:pt x="2342961" y="579"/>
                </a:lnTo>
                <a:lnTo>
                  <a:pt x="2340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6469750" y="4303068"/>
            <a:ext cx="1007744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latin typeface="Microsoft Sans Serif"/>
                <a:cs typeface="Microsoft Sans Serif"/>
              </a:rPr>
              <a:t>IVAN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IVANOV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413573" y="3965984"/>
            <a:ext cx="1231900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>
                <a:solidFill>
                  <a:srgbClr val="A8A8A8"/>
                </a:solidFill>
                <a:latin typeface="Microsoft Sans Serif"/>
                <a:cs typeface="Microsoft Sans Serif"/>
              </a:rPr>
              <a:t>Владелец</a:t>
            </a:r>
            <a:r>
              <a:rPr dirty="0" sz="1200" spc="190">
                <a:solidFill>
                  <a:srgbClr val="A8A8A8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A8A8A8"/>
                </a:solidFill>
                <a:latin typeface="Microsoft Sans Serif"/>
                <a:cs typeface="Microsoft Sans Serif"/>
              </a:rPr>
              <a:t>карты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8954327" y="4270724"/>
            <a:ext cx="843280" cy="314960"/>
            <a:chOff x="8954327" y="4270724"/>
            <a:chExt cx="843280" cy="314960"/>
          </a:xfrm>
        </p:grpSpPr>
        <p:sp>
          <p:nvSpPr>
            <p:cNvPr id="65" name="object 65" descr=""/>
            <p:cNvSpPr/>
            <p:nvPr/>
          </p:nvSpPr>
          <p:spPr>
            <a:xfrm>
              <a:off x="8960042" y="4276439"/>
              <a:ext cx="831850" cy="303530"/>
            </a:xfrm>
            <a:custGeom>
              <a:avLst/>
              <a:gdLst/>
              <a:ahLst/>
              <a:cxnLst/>
              <a:rect l="l" t="t" r="r" b="b"/>
              <a:pathLst>
                <a:path w="831850" h="303529">
                  <a:moveTo>
                    <a:pt x="816854" y="0"/>
                  </a:moveTo>
                  <a:lnTo>
                    <a:pt x="14614" y="0"/>
                  </a:lnTo>
                  <a:lnTo>
                    <a:pt x="12475" y="427"/>
                  </a:lnTo>
                  <a:lnTo>
                    <a:pt x="0" y="14614"/>
                  </a:lnTo>
                  <a:lnTo>
                    <a:pt x="0" y="286522"/>
                  </a:lnTo>
                  <a:lnTo>
                    <a:pt x="0" y="288758"/>
                  </a:lnTo>
                  <a:lnTo>
                    <a:pt x="14614" y="303373"/>
                  </a:lnTo>
                  <a:lnTo>
                    <a:pt x="816854" y="303373"/>
                  </a:lnTo>
                  <a:lnTo>
                    <a:pt x="831478" y="288758"/>
                  </a:lnTo>
                  <a:lnTo>
                    <a:pt x="831478" y="14614"/>
                  </a:lnTo>
                  <a:lnTo>
                    <a:pt x="819002" y="427"/>
                  </a:lnTo>
                  <a:lnTo>
                    <a:pt x="816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960042" y="4276439"/>
              <a:ext cx="831850" cy="303530"/>
            </a:xfrm>
            <a:custGeom>
              <a:avLst/>
              <a:gdLst/>
              <a:ahLst/>
              <a:cxnLst/>
              <a:rect l="l" t="t" r="r" b="b"/>
              <a:pathLst>
                <a:path w="831850" h="303529">
                  <a:moveTo>
                    <a:pt x="0" y="286522"/>
                  </a:moveTo>
                  <a:lnTo>
                    <a:pt x="0" y="16851"/>
                  </a:lnTo>
                  <a:lnTo>
                    <a:pt x="0" y="14614"/>
                  </a:lnTo>
                  <a:lnTo>
                    <a:pt x="427" y="12475"/>
                  </a:lnTo>
                  <a:lnTo>
                    <a:pt x="1283" y="10408"/>
                  </a:lnTo>
                  <a:lnTo>
                    <a:pt x="2138" y="8340"/>
                  </a:lnTo>
                  <a:lnTo>
                    <a:pt x="3359" y="6514"/>
                  </a:lnTo>
                  <a:lnTo>
                    <a:pt x="14614" y="0"/>
                  </a:lnTo>
                  <a:lnTo>
                    <a:pt x="16851" y="0"/>
                  </a:lnTo>
                  <a:lnTo>
                    <a:pt x="814618" y="0"/>
                  </a:lnTo>
                  <a:lnTo>
                    <a:pt x="816854" y="0"/>
                  </a:lnTo>
                  <a:lnTo>
                    <a:pt x="819002" y="427"/>
                  </a:lnTo>
                  <a:lnTo>
                    <a:pt x="830194" y="10408"/>
                  </a:lnTo>
                  <a:lnTo>
                    <a:pt x="831050" y="12475"/>
                  </a:lnTo>
                  <a:lnTo>
                    <a:pt x="831478" y="14614"/>
                  </a:lnTo>
                  <a:lnTo>
                    <a:pt x="831478" y="16851"/>
                  </a:lnTo>
                  <a:lnTo>
                    <a:pt x="831478" y="286522"/>
                  </a:lnTo>
                  <a:lnTo>
                    <a:pt x="831478" y="288758"/>
                  </a:lnTo>
                  <a:lnTo>
                    <a:pt x="831050" y="290906"/>
                  </a:lnTo>
                  <a:lnTo>
                    <a:pt x="830194" y="292973"/>
                  </a:lnTo>
                  <a:lnTo>
                    <a:pt x="829339" y="295041"/>
                  </a:lnTo>
                  <a:lnTo>
                    <a:pt x="816854" y="303373"/>
                  </a:lnTo>
                  <a:lnTo>
                    <a:pt x="814618" y="303373"/>
                  </a:lnTo>
                  <a:lnTo>
                    <a:pt x="16851" y="303373"/>
                  </a:lnTo>
                  <a:lnTo>
                    <a:pt x="14614" y="303373"/>
                  </a:lnTo>
                  <a:lnTo>
                    <a:pt x="12475" y="302945"/>
                  </a:lnTo>
                  <a:lnTo>
                    <a:pt x="1283" y="292973"/>
                  </a:lnTo>
                  <a:lnTo>
                    <a:pt x="427" y="290906"/>
                  </a:lnTo>
                  <a:lnTo>
                    <a:pt x="0" y="288758"/>
                  </a:lnTo>
                  <a:lnTo>
                    <a:pt x="0" y="286522"/>
                  </a:lnTo>
                </a:path>
              </a:pathLst>
            </a:custGeom>
            <a:ln w="11237">
              <a:solidFill>
                <a:srgbClr val="6D6E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8971898" y="4314305"/>
            <a:ext cx="808355" cy="2146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35"/>
              </a:spcBef>
            </a:pPr>
            <a:r>
              <a:rPr dirty="0" sz="1200" spc="-25">
                <a:latin typeface="Microsoft Sans Serif"/>
                <a:cs typeface="Microsoft Sans Serif"/>
              </a:rPr>
              <a:t>101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8594093" y="4007223"/>
            <a:ext cx="121602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-10">
                <a:solidFill>
                  <a:srgbClr val="A8A8A8"/>
                </a:solidFill>
                <a:latin typeface="Tahoma"/>
                <a:cs typeface="Tahoma"/>
              </a:rPr>
              <a:t>CVV2/CVC2/ППК2</a:t>
            </a:r>
            <a:endParaRPr sz="1150">
              <a:latin typeface="Tahoma"/>
              <a:cs typeface="Tahoma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0" y="2594467"/>
            <a:ext cx="10693400" cy="4469130"/>
            <a:chOff x="0" y="2594467"/>
            <a:chExt cx="10693400" cy="4469130"/>
          </a:xfrm>
        </p:grpSpPr>
        <p:sp>
          <p:nvSpPr>
            <p:cNvPr id="70" name="object 70" descr=""/>
            <p:cNvSpPr/>
            <p:nvPr/>
          </p:nvSpPr>
          <p:spPr>
            <a:xfrm>
              <a:off x="6191508" y="2821925"/>
              <a:ext cx="3838575" cy="2254250"/>
            </a:xfrm>
            <a:custGeom>
              <a:avLst/>
              <a:gdLst/>
              <a:ahLst/>
              <a:cxnLst/>
              <a:rect l="l" t="t" r="r" b="b"/>
              <a:pathLst>
                <a:path w="3838575" h="2254250">
                  <a:moveTo>
                    <a:pt x="3694141" y="2253626"/>
                  </a:moveTo>
                  <a:lnTo>
                    <a:pt x="144308" y="2253626"/>
                  </a:lnTo>
                  <a:lnTo>
                    <a:pt x="98694" y="2246270"/>
                  </a:lnTo>
                  <a:lnTo>
                    <a:pt x="59080" y="2225785"/>
                  </a:lnTo>
                  <a:lnTo>
                    <a:pt x="27842" y="2194548"/>
                  </a:lnTo>
                  <a:lnTo>
                    <a:pt x="7356" y="2154936"/>
                  </a:lnTo>
                  <a:lnTo>
                    <a:pt x="0" y="2109327"/>
                  </a:lnTo>
                  <a:lnTo>
                    <a:pt x="0" y="144299"/>
                  </a:lnTo>
                  <a:lnTo>
                    <a:pt x="7356" y="98689"/>
                  </a:lnTo>
                  <a:lnTo>
                    <a:pt x="27842" y="59078"/>
                  </a:lnTo>
                  <a:lnTo>
                    <a:pt x="59080" y="27841"/>
                  </a:lnTo>
                  <a:lnTo>
                    <a:pt x="98694" y="7356"/>
                  </a:lnTo>
                  <a:lnTo>
                    <a:pt x="144308" y="0"/>
                  </a:lnTo>
                  <a:lnTo>
                    <a:pt x="3694141" y="0"/>
                  </a:lnTo>
                  <a:lnTo>
                    <a:pt x="3739750" y="7356"/>
                  </a:lnTo>
                  <a:lnTo>
                    <a:pt x="3779362" y="27841"/>
                  </a:lnTo>
                  <a:lnTo>
                    <a:pt x="3810599" y="59078"/>
                  </a:lnTo>
                  <a:lnTo>
                    <a:pt x="3831084" y="98689"/>
                  </a:lnTo>
                  <a:lnTo>
                    <a:pt x="3838440" y="144299"/>
                  </a:lnTo>
                  <a:lnTo>
                    <a:pt x="3838440" y="2109327"/>
                  </a:lnTo>
                  <a:lnTo>
                    <a:pt x="3831084" y="2154936"/>
                  </a:lnTo>
                  <a:lnTo>
                    <a:pt x="3810599" y="2194548"/>
                  </a:lnTo>
                  <a:lnTo>
                    <a:pt x="3779362" y="2225785"/>
                  </a:lnTo>
                  <a:lnTo>
                    <a:pt x="3739750" y="2246270"/>
                  </a:lnTo>
                  <a:lnTo>
                    <a:pt x="3694141" y="2253626"/>
                  </a:lnTo>
                  <a:close/>
                </a:path>
              </a:pathLst>
            </a:custGeom>
            <a:ln w="13063">
              <a:solidFill>
                <a:srgbClr val="BFEB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003913" y="4578913"/>
              <a:ext cx="583565" cy="775970"/>
            </a:xfrm>
            <a:custGeom>
              <a:avLst/>
              <a:gdLst/>
              <a:ahLst/>
              <a:cxnLst/>
              <a:rect l="l" t="t" r="r" b="b"/>
              <a:pathLst>
                <a:path w="583565" h="775970">
                  <a:moveTo>
                    <a:pt x="583121" y="773136"/>
                  </a:moveTo>
                  <a:lnTo>
                    <a:pt x="571989" y="774195"/>
                  </a:lnTo>
                  <a:lnTo>
                    <a:pt x="549527" y="775368"/>
                  </a:lnTo>
                  <a:lnTo>
                    <a:pt x="517395" y="775438"/>
                  </a:lnTo>
                  <a:lnTo>
                    <a:pt x="477251" y="773188"/>
                  </a:lnTo>
                  <a:lnTo>
                    <a:pt x="430756" y="767400"/>
                  </a:lnTo>
                  <a:lnTo>
                    <a:pt x="379568" y="756857"/>
                  </a:lnTo>
                  <a:lnTo>
                    <a:pt x="325346" y="740340"/>
                  </a:lnTo>
                  <a:lnTo>
                    <a:pt x="269750" y="716632"/>
                  </a:lnTo>
                  <a:lnTo>
                    <a:pt x="214439" y="684516"/>
                  </a:lnTo>
                  <a:lnTo>
                    <a:pt x="161072" y="642774"/>
                  </a:lnTo>
                  <a:lnTo>
                    <a:pt x="111308" y="590189"/>
                  </a:lnTo>
                  <a:lnTo>
                    <a:pt x="82978" y="551522"/>
                  </a:lnTo>
                  <a:lnTo>
                    <a:pt x="58749" y="510581"/>
                  </a:lnTo>
                  <a:lnTo>
                    <a:pt x="38646" y="467679"/>
                  </a:lnTo>
                  <a:lnTo>
                    <a:pt x="22696" y="423132"/>
                  </a:lnTo>
                  <a:lnTo>
                    <a:pt x="10921" y="377254"/>
                  </a:lnTo>
                  <a:lnTo>
                    <a:pt x="3347" y="330358"/>
                  </a:lnTo>
                  <a:lnTo>
                    <a:pt x="0" y="282759"/>
                  </a:lnTo>
                  <a:lnTo>
                    <a:pt x="902" y="234771"/>
                  </a:lnTo>
                  <a:lnTo>
                    <a:pt x="6080" y="186709"/>
                  </a:lnTo>
                  <a:lnTo>
                    <a:pt x="15558" y="138886"/>
                  </a:lnTo>
                  <a:lnTo>
                    <a:pt x="29361" y="91618"/>
                  </a:lnTo>
                  <a:lnTo>
                    <a:pt x="47514" y="45217"/>
                  </a:lnTo>
                  <a:lnTo>
                    <a:pt x="70041" y="0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38085" y="4553943"/>
              <a:ext cx="195102" cy="161693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8569481" y="2607833"/>
              <a:ext cx="301625" cy="864235"/>
            </a:xfrm>
            <a:custGeom>
              <a:avLst/>
              <a:gdLst/>
              <a:ahLst/>
              <a:cxnLst/>
              <a:rect l="l" t="t" r="r" b="b"/>
              <a:pathLst>
                <a:path w="301625" h="864235">
                  <a:moveTo>
                    <a:pt x="247277" y="0"/>
                  </a:moveTo>
                  <a:lnTo>
                    <a:pt x="263637" y="44615"/>
                  </a:lnTo>
                  <a:lnTo>
                    <a:pt x="283643" y="117966"/>
                  </a:lnTo>
                  <a:lnTo>
                    <a:pt x="292297" y="163872"/>
                  </a:lnTo>
                  <a:lnTo>
                    <a:pt x="298603" y="215106"/>
                  </a:lnTo>
                  <a:lnTo>
                    <a:pt x="301476" y="271052"/>
                  </a:lnTo>
                  <a:lnTo>
                    <a:pt x="299828" y="331091"/>
                  </a:lnTo>
                  <a:lnTo>
                    <a:pt x="292574" y="394605"/>
                  </a:lnTo>
                  <a:lnTo>
                    <a:pt x="278627" y="460975"/>
                  </a:lnTo>
                  <a:lnTo>
                    <a:pt x="256901" y="529584"/>
                  </a:lnTo>
                  <a:lnTo>
                    <a:pt x="232479" y="587085"/>
                  </a:lnTo>
                  <a:lnTo>
                    <a:pt x="204855" y="639180"/>
                  </a:lnTo>
                  <a:lnTo>
                    <a:pt x="174960" y="686004"/>
                  </a:lnTo>
                  <a:lnTo>
                    <a:pt x="143723" y="727692"/>
                  </a:lnTo>
                  <a:lnTo>
                    <a:pt x="112075" y="764380"/>
                  </a:lnTo>
                  <a:lnTo>
                    <a:pt x="80949" y="796202"/>
                  </a:lnTo>
                  <a:lnTo>
                    <a:pt x="51273" y="823294"/>
                  </a:lnTo>
                  <a:lnTo>
                    <a:pt x="23980" y="845790"/>
                  </a:lnTo>
                  <a:lnTo>
                    <a:pt x="0" y="863825"/>
                  </a:lnTo>
                </a:path>
              </a:pathLst>
            </a:custGeom>
            <a:ln w="26733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45617" y="3329775"/>
              <a:ext cx="162380" cy="17340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80359" y="6886506"/>
              <a:ext cx="613040" cy="176887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0" y="6773291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40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19640" y="6783451"/>
              <a:ext cx="873759" cy="252095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8348892" y="1865118"/>
            <a:ext cx="1520825" cy="61595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335280">
              <a:lnSpc>
                <a:spcPts val="1450"/>
              </a:lnSpc>
              <a:spcBef>
                <a:spcPts val="390"/>
              </a:spcBef>
            </a:pP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Информация </a:t>
            </a: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45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лицевой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455"/>
              </a:lnSpc>
            </a:pPr>
            <a:r>
              <a:rPr dirty="0" sz="1450" spc="55" i="1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dirty="0" sz="145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карты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0" name="object 8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0705465" algn="l"/>
              </a:tabLst>
            </a:pPr>
            <a:r>
              <a:rPr dirty="0" spc="370" strike="sngStrike">
                <a:latin typeface="Times New Roman"/>
                <a:cs typeface="Times New Roman"/>
              </a:rPr>
              <a:t> </a:t>
            </a:r>
            <a:r>
              <a:rPr dirty="0" spc="-25" strike="sngStrike"/>
              <a:t>Документ</a:t>
            </a:r>
            <a:r>
              <a:rPr dirty="0" strike="sngStrike"/>
              <a:t> </a:t>
            </a:r>
            <a:r>
              <a:rPr dirty="0" spc="-10" strike="sngStrike"/>
              <a:t>создан</a:t>
            </a:r>
            <a:r>
              <a:rPr dirty="0" spc="-5" strike="sngStrike"/>
              <a:t> </a:t>
            </a:r>
            <a:r>
              <a:rPr dirty="0" strike="sngStrike"/>
              <a:t>в</a:t>
            </a:r>
            <a:r>
              <a:rPr dirty="0" spc="-5" strike="sngStrike"/>
              <a:t> </a:t>
            </a:r>
            <a:r>
              <a:rPr dirty="0" spc="-10" strike="sngStrike"/>
              <a:t>электронной</a:t>
            </a:r>
            <a:r>
              <a:rPr dirty="0" spc="-5" strike="sngStrike"/>
              <a:t> </a:t>
            </a:r>
            <a:r>
              <a:rPr dirty="0" spc="-10" strike="sngStrike"/>
              <a:t>форме.</a:t>
            </a:r>
            <a:r>
              <a:rPr dirty="0" spc="-5" strike="sngStrike"/>
              <a:t> </a:t>
            </a:r>
            <a:r>
              <a:rPr dirty="0" spc="55" strike="sngStrike"/>
              <a:t>№</a:t>
            </a:r>
            <a:r>
              <a:rPr dirty="0" spc="-5" strike="sngStrike"/>
              <a:t> </a:t>
            </a:r>
            <a:r>
              <a:rPr dirty="0" spc="-10" strike="sngStrike"/>
              <a:t>04-01-03-4238/2024</a:t>
            </a:r>
            <a:r>
              <a:rPr dirty="0" strike="sngStrike"/>
              <a:t> от</a:t>
            </a:r>
            <a:r>
              <a:rPr dirty="0" spc="-5" strike="sngStrike"/>
              <a:t> </a:t>
            </a:r>
            <a:r>
              <a:rPr dirty="0" spc="-10" strike="sngStrike"/>
              <a:t>28.11.2024.</a:t>
            </a:r>
            <a:r>
              <a:rPr dirty="0" spc="-5" strike="sngStrike"/>
              <a:t> </a:t>
            </a:r>
            <a:r>
              <a:rPr dirty="0" spc="-10" strike="sngStrike"/>
              <a:t>Исполнитель:</a:t>
            </a:r>
            <a:r>
              <a:rPr dirty="0" spc="-5" strike="sngStrike"/>
              <a:t> </a:t>
            </a:r>
            <a:r>
              <a:rPr dirty="0" strike="sngStrike"/>
              <a:t>Мосина</a:t>
            </a:r>
            <a:r>
              <a:rPr dirty="0" spc="-5" strike="sngStrike"/>
              <a:t> </a:t>
            </a:r>
            <a:r>
              <a:rPr dirty="0" spc="-20" strike="sngStrike"/>
              <a:t>А.В.</a:t>
            </a:r>
            <a:r>
              <a:rPr dirty="0" strike="sngStrike"/>
              <a:t>	</a:t>
            </a:r>
          </a:p>
        </p:txBody>
      </p:sp>
      <p:sp>
        <p:nvSpPr>
          <p:cNvPr id="81" name="object 81" descr=""/>
          <p:cNvSpPr txBox="1"/>
          <p:nvPr/>
        </p:nvSpPr>
        <p:spPr>
          <a:xfrm>
            <a:off x="40767" y="6891253"/>
            <a:ext cx="3240405" cy="145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70"/>
              </a:lnSpc>
            </a:pPr>
            <a:r>
              <a:rPr dirty="0" sz="550" spc="-180">
                <a:latin typeface="Microsoft Sans Serif"/>
                <a:cs typeface="Microsoft Sans Serif"/>
              </a:rPr>
              <a:t>Д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ок</a:t>
            </a:r>
            <a:r>
              <a:rPr dirty="0" baseline="-17361" sz="1200" spc="-270">
                <a:latin typeface="Microsoft Sans Serif"/>
                <a:cs typeface="Microsoft Sans Serif"/>
              </a:rPr>
              <a:t>т</a:t>
            </a:r>
            <a:r>
              <a:rPr dirty="0" sz="550" spc="-180">
                <a:latin typeface="Microsoft Sans Serif"/>
                <a:cs typeface="Microsoft Sans Serif"/>
              </a:rPr>
              <a:t>у</a:t>
            </a:r>
            <a:r>
              <a:rPr dirty="0" baseline="-17361" sz="1200" spc="-270">
                <a:latin typeface="Microsoft Sans Serif"/>
                <a:cs typeface="Microsoft Sans Serif"/>
              </a:rPr>
              <a:t>р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ен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т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с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оз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да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н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в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 spc="-180">
                <a:latin typeface="Microsoft Sans Serif"/>
                <a:cs typeface="Microsoft Sans Serif"/>
              </a:rPr>
              <a:t>э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л</a:t>
            </a:r>
            <a:r>
              <a:rPr dirty="0" baseline="-17361" sz="1200" spc="-270">
                <a:latin typeface="Microsoft Sans Serif"/>
                <a:cs typeface="Microsoft Sans Serif"/>
              </a:rPr>
              <a:t>з</a:t>
            </a:r>
            <a:r>
              <a:rPr dirty="0" sz="550" spc="-180">
                <a:latin typeface="Microsoft Sans Serif"/>
                <a:cs typeface="Microsoft Sans Serif"/>
              </a:rPr>
              <a:t>ек</a:t>
            </a:r>
            <a:r>
              <a:rPr dirty="0" baseline="-17361" sz="1200" spc="-270">
                <a:latin typeface="Microsoft Sans Serif"/>
                <a:cs typeface="Microsoft Sans Serif"/>
              </a:rPr>
              <a:t>1</a:t>
            </a:r>
            <a:r>
              <a:rPr dirty="0" sz="550" spc="-180">
                <a:latin typeface="Microsoft Sans Serif"/>
                <a:cs typeface="Microsoft Sans Serif"/>
              </a:rPr>
              <a:t>тр</a:t>
            </a:r>
            <a:r>
              <a:rPr dirty="0" baseline="-17361" sz="1200" spc="-270">
                <a:latin typeface="Microsoft Sans Serif"/>
                <a:cs typeface="Microsoft Sans Serif"/>
              </a:rPr>
              <a:t>4</a:t>
            </a:r>
            <a:r>
              <a:rPr dirty="0" sz="550" spc="-180">
                <a:latin typeface="Microsoft Sans Serif"/>
                <a:cs typeface="Microsoft Sans Serif"/>
              </a:rPr>
              <a:t>о</a:t>
            </a:r>
            <a:r>
              <a:rPr dirty="0" baseline="-17361" sz="1200" spc="-270">
                <a:latin typeface="Microsoft Sans Serif"/>
                <a:cs typeface="Microsoft Sans Serif"/>
              </a:rPr>
              <a:t>.</a:t>
            </a:r>
            <a:r>
              <a:rPr dirty="0" sz="550" spc="-180">
                <a:latin typeface="Microsoft Sans Serif"/>
                <a:cs typeface="Microsoft Sans Serif"/>
              </a:rPr>
              <a:t>нн</a:t>
            </a:r>
            <a:r>
              <a:rPr dirty="0" baseline="-17361" sz="1200" spc="-270">
                <a:latin typeface="Microsoft Sans Serif"/>
                <a:cs typeface="Microsoft Sans Serif"/>
              </a:rPr>
              <a:t>С</a:t>
            </a:r>
            <a:r>
              <a:rPr dirty="0" sz="550" spc="-180">
                <a:latin typeface="Microsoft Sans Serif"/>
                <a:cs typeface="Microsoft Sans Serif"/>
              </a:rPr>
              <a:t>ой</a:t>
            </a:r>
            <a:r>
              <a:rPr dirty="0" baseline="-17361" sz="1200" spc="-270">
                <a:latin typeface="Microsoft Sans Serif"/>
                <a:cs typeface="Microsoft Sans Serif"/>
              </a:rPr>
              <a:t>тр</a:t>
            </a:r>
            <a:r>
              <a:rPr dirty="0" sz="550" spc="-180">
                <a:latin typeface="Microsoft Sans Serif"/>
                <a:cs typeface="Microsoft Sans Serif"/>
              </a:rPr>
              <a:t>ф</a:t>
            </a:r>
            <a:r>
              <a:rPr dirty="0" baseline="-17361" sz="1200" spc="-270">
                <a:latin typeface="Microsoft Sans Serif"/>
                <a:cs typeface="Microsoft Sans Serif"/>
              </a:rPr>
              <a:t>а</a:t>
            </a:r>
            <a:r>
              <a:rPr dirty="0" sz="550" spc="-180">
                <a:latin typeface="Microsoft Sans Serif"/>
                <a:cs typeface="Microsoft Sans Serif"/>
              </a:rPr>
              <a:t>ор</a:t>
            </a:r>
            <a:r>
              <a:rPr dirty="0" baseline="-17361" sz="1200" spc="-270">
                <a:latin typeface="Microsoft Sans Serif"/>
                <a:cs typeface="Microsoft Sans Serif"/>
              </a:rPr>
              <a:t>н</a:t>
            </a:r>
            <a:r>
              <a:rPr dirty="0" sz="550" spc="-180">
                <a:latin typeface="Microsoft Sans Serif"/>
                <a:cs typeface="Microsoft Sans Serif"/>
              </a:rPr>
              <a:t>м</a:t>
            </a:r>
            <a:r>
              <a:rPr dirty="0" baseline="-17361" sz="1200" spc="-270">
                <a:latin typeface="Microsoft Sans Serif"/>
                <a:cs typeface="Microsoft Sans Serif"/>
              </a:rPr>
              <a:t>и</a:t>
            </a:r>
            <a:r>
              <a:rPr dirty="0" sz="550" spc="-180">
                <a:latin typeface="Microsoft Sans Serif"/>
                <a:cs typeface="Microsoft Sans Serif"/>
              </a:rPr>
              <a:t>е</a:t>
            </a:r>
            <a:r>
              <a:rPr dirty="0" baseline="-17361" sz="1200" spc="-270">
                <a:latin typeface="Microsoft Sans Serif"/>
                <a:cs typeface="Microsoft Sans Serif"/>
              </a:rPr>
              <a:t>ц</a:t>
            </a:r>
            <a:r>
              <a:rPr dirty="0" sz="550" spc="-180">
                <a:latin typeface="Microsoft Sans Serif"/>
                <a:cs typeface="Microsoft Sans Serif"/>
              </a:rPr>
              <a:t>.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45">
                <a:latin typeface="Microsoft Sans Serif"/>
                <a:cs typeface="Microsoft Sans Serif"/>
              </a:rPr>
              <a:t>№</a:t>
            </a:r>
            <a:r>
              <a:rPr dirty="0" baseline="-17361" sz="1200" spc="-367">
                <a:latin typeface="Microsoft Sans Serif"/>
                <a:cs typeface="Microsoft Sans Serif"/>
              </a:rPr>
              <a:t>а</a:t>
            </a:r>
            <a:r>
              <a:rPr dirty="0" baseline="-17361" sz="1200" spc="284">
                <a:latin typeface="Microsoft Sans Serif"/>
                <a:cs typeface="Microsoft Sans Serif"/>
              </a:rPr>
              <a:t> </a:t>
            </a:r>
            <a:r>
              <a:rPr dirty="0" sz="550" spc="-170">
                <a:latin typeface="Microsoft Sans Serif"/>
                <a:cs typeface="Microsoft Sans Serif"/>
              </a:rPr>
              <a:t>3</a:t>
            </a:r>
            <a:r>
              <a:rPr dirty="0" baseline="-17361" sz="1200" spc="-254">
                <a:latin typeface="Microsoft Sans Serif"/>
                <a:cs typeface="Microsoft Sans Serif"/>
              </a:rPr>
              <a:t>с</a:t>
            </a:r>
            <a:r>
              <a:rPr dirty="0" sz="550" spc="-170">
                <a:latin typeface="Microsoft Sans Serif"/>
                <a:cs typeface="Microsoft Sans Serif"/>
              </a:rPr>
              <a:t>-</a:t>
            </a:r>
            <a:r>
              <a:rPr dirty="0" baseline="-17361" sz="1200" spc="-262">
                <a:latin typeface="Microsoft Sans Serif"/>
                <a:cs typeface="Microsoft Sans Serif"/>
              </a:rPr>
              <a:t>о</a:t>
            </a:r>
            <a:r>
              <a:rPr dirty="0" sz="550" spc="-175">
                <a:latin typeface="Microsoft Sans Serif"/>
                <a:cs typeface="Microsoft Sans Serif"/>
              </a:rPr>
              <a:t>70</a:t>
            </a:r>
            <a:r>
              <a:rPr dirty="0" baseline="-17361" sz="1200" spc="-262">
                <a:latin typeface="Microsoft Sans Serif"/>
                <a:cs typeface="Microsoft Sans Serif"/>
              </a:rPr>
              <a:t>з</a:t>
            </a:r>
            <a:r>
              <a:rPr dirty="0" sz="550" spc="-175">
                <a:latin typeface="Microsoft Sans Serif"/>
                <a:cs typeface="Microsoft Sans Serif"/>
              </a:rPr>
              <a:t>9</a:t>
            </a:r>
            <a:r>
              <a:rPr dirty="0" baseline="-17361" sz="1200" spc="-262">
                <a:latin typeface="Microsoft Sans Serif"/>
                <a:cs typeface="Microsoft Sans Serif"/>
              </a:rPr>
              <a:t>д</a:t>
            </a:r>
            <a:r>
              <a:rPr dirty="0" sz="550" spc="-175">
                <a:latin typeface="Microsoft Sans Serif"/>
                <a:cs typeface="Microsoft Sans Serif"/>
              </a:rPr>
              <a:t>1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/2</a:t>
            </a:r>
            <a:r>
              <a:rPr dirty="0" baseline="-17361" sz="1200" spc="-262">
                <a:latin typeface="Microsoft Sans Serif"/>
                <a:cs typeface="Microsoft Sans Serif"/>
              </a:rPr>
              <a:t>н</a:t>
            </a:r>
            <a:r>
              <a:rPr dirty="0" sz="550" spc="-175">
                <a:latin typeface="Microsoft Sans Serif"/>
                <a:cs typeface="Microsoft Sans Serif"/>
              </a:rPr>
              <a:t>02</a:t>
            </a:r>
            <a:r>
              <a:rPr dirty="0" baseline="-17361" sz="1200" spc="-262">
                <a:latin typeface="Microsoft Sans Serif"/>
                <a:cs typeface="Microsoft Sans Serif"/>
              </a:rPr>
              <a:t>а</a:t>
            </a:r>
            <a:r>
              <a:rPr dirty="0" sz="550" spc="-175">
                <a:latin typeface="Microsoft Sans Serif"/>
                <a:cs typeface="Microsoft Sans Serif"/>
              </a:rPr>
              <a:t>4</a:t>
            </a:r>
            <a:r>
              <a:rPr dirty="0" baseline="-17361" sz="1200" spc="-262">
                <a:latin typeface="Microsoft Sans Serif"/>
                <a:cs typeface="Microsoft Sans Serif"/>
              </a:rPr>
              <a:t>:</a:t>
            </a:r>
            <a:r>
              <a:rPr dirty="0" baseline="-17361" sz="1200" spc="-104">
                <a:latin typeface="Microsoft Sans Serif"/>
                <a:cs typeface="Microsoft Sans Serif"/>
              </a:rPr>
              <a:t> </a:t>
            </a:r>
            <a:r>
              <a:rPr dirty="0" sz="550" spc="-150">
                <a:latin typeface="Microsoft Sans Serif"/>
                <a:cs typeface="Microsoft Sans Serif"/>
              </a:rPr>
              <a:t>о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т</a:t>
            </a:r>
            <a:r>
              <a:rPr dirty="0" baseline="-17361" sz="1200" spc="-225">
                <a:latin typeface="Microsoft Sans Serif"/>
                <a:cs typeface="Microsoft Sans Serif"/>
              </a:rPr>
              <a:t>8</a:t>
            </a:r>
            <a:r>
              <a:rPr dirty="0" sz="550" spc="-150">
                <a:latin typeface="Microsoft Sans Serif"/>
                <a:cs typeface="Microsoft Sans Serif"/>
              </a:rPr>
              <a:t>3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.1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0.</a:t>
            </a:r>
            <a:r>
              <a:rPr dirty="0" baseline="-17361" sz="1200" spc="-225">
                <a:latin typeface="Microsoft Sans Serif"/>
                <a:cs typeface="Microsoft Sans Serif"/>
              </a:rPr>
              <a:t>.</a:t>
            </a:r>
            <a:r>
              <a:rPr dirty="0" sz="550" spc="-150">
                <a:latin typeface="Microsoft Sans Serif"/>
                <a:cs typeface="Microsoft Sans Serif"/>
              </a:rPr>
              <a:t>2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0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24</a:t>
            </a:r>
            <a:r>
              <a:rPr dirty="0" baseline="-17361" sz="1200" spc="-225">
                <a:latin typeface="Microsoft Sans Serif"/>
                <a:cs typeface="Microsoft Sans Serif"/>
              </a:rPr>
              <a:t>2</a:t>
            </a:r>
            <a:r>
              <a:rPr dirty="0" sz="550" spc="-150">
                <a:latin typeface="Microsoft Sans Serif"/>
                <a:cs typeface="Microsoft Sans Serif"/>
              </a:rPr>
              <a:t>.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Ис</a:t>
            </a:r>
            <a:r>
              <a:rPr dirty="0" baseline="-17361" sz="1200" spc="-225">
                <a:latin typeface="Microsoft Sans Serif"/>
                <a:cs typeface="Microsoft Sans Serif"/>
              </a:rPr>
              <a:t>0</a:t>
            </a:r>
            <a:r>
              <a:rPr dirty="0" sz="550" spc="-150">
                <a:latin typeface="Microsoft Sans Serif"/>
                <a:cs typeface="Microsoft Sans Serif"/>
              </a:rPr>
              <a:t>п</a:t>
            </a:r>
            <a:r>
              <a:rPr dirty="0" baseline="-17361" sz="1200" spc="-225">
                <a:latin typeface="Microsoft Sans Serif"/>
                <a:cs typeface="Microsoft Sans Serif"/>
              </a:rPr>
              <a:t>9</a:t>
            </a:r>
            <a:r>
              <a:rPr dirty="0" sz="550" spc="-150">
                <a:latin typeface="Microsoft Sans Serif"/>
                <a:cs typeface="Microsoft Sans Serif"/>
              </a:rPr>
              <a:t>ол</a:t>
            </a:r>
            <a:r>
              <a:rPr dirty="0" baseline="-17361" sz="1200" spc="-225">
                <a:latin typeface="Microsoft Sans Serif"/>
                <a:cs typeface="Microsoft Sans Serif"/>
              </a:rPr>
              <a:t>:</a:t>
            </a:r>
            <a:r>
              <a:rPr dirty="0" sz="550" spc="-150">
                <a:latin typeface="Microsoft Sans Serif"/>
                <a:cs typeface="Microsoft Sans Serif"/>
              </a:rPr>
              <a:t>н</a:t>
            </a:r>
            <a:r>
              <a:rPr dirty="0" baseline="-17361" sz="1200" spc="-225">
                <a:latin typeface="Microsoft Sans Serif"/>
                <a:cs typeface="Microsoft Sans Serif"/>
              </a:rPr>
              <a:t>4</a:t>
            </a:r>
            <a:r>
              <a:rPr dirty="0" sz="550" spc="-150">
                <a:latin typeface="Microsoft Sans Serif"/>
                <a:cs typeface="Microsoft Sans Serif"/>
              </a:rPr>
              <a:t>и</a:t>
            </a:r>
            <a:r>
              <a:rPr dirty="0" baseline="-17361" sz="1200" spc="-225">
                <a:latin typeface="Microsoft Sans Serif"/>
                <a:cs typeface="Microsoft Sans Serif"/>
              </a:rPr>
              <a:t>1</a:t>
            </a:r>
            <a:r>
              <a:rPr dirty="0" sz="550" spc="-150">
                <a:latin typeface="Microsoft Sans Serif"/>
                <a:cs typeface="Microsoft Sans Serif"/>
              </a:rPr>
              <a:t>тель:</a:t>
            </a:r>
            <a:r>
              <a:rPr dirty="0" sz="550" spc="13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Вереха</a:t>
            </a:r>
            <a:r>
              <a:rPr dirty="0" sz="550" spc="135">
                <a:latin typeface="Microsoft Sans Serif"/>
                <a:cs typeface="Microsoft Sans Serif"/>
              </a:rPr>
              <a:t> </a:t>
            </a:r>
            <a:r>
              <a:rPr dirty="0" sz="550" spc="-20">
                <a:latin typeface="Microsoft Sans Serif"/>
                <a:cs typeface="Microsoft Sans Serif"/>
              </a:rPr>
              <a:t>К.А.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40767" y="6962542"/>
            <a:ext cx="1883410" cy="10541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10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из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13.</a:t>
            </a:r>
            <a:r>
              <a:rPr dirty="0" sz="550" spc="15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Страница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создана: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>
                <a:latin typeface="Microsoft Sans Serif"/>
                <a:cs typeface="Microsoft Sans Serif"/>
              </a:rPr>
              <a:t>30.10.2024</a:t>
            </a:r>
            <a:r>
              <a:rPr dirty="0" sz="550" spc="20">
                <a:latin typeface="Microsoft Sans Serif"/>
                <a:cs typeface="Microsoft Sans Serif"/>
              </a:rPr>
              <a:t> </a:t>
            </a:r>
            <a:r>
              <a:rPr dirty="0" sz="550" spc="-10">
                <a:latin typeface="Microsoft Sans Serif"/>
                <a:cs typeface="Microsoft Sans Serif"/>
              </a:rPr>
              <a:t>17:46</a:t>
            </a:r>
            <a:endParaRPr sz="550">
              <a:latin typeface="Microsoft Sans Serif"/>
              <a:cs typeface="Microsoft Sans Serif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8695714" y="5495128"/>
            <a:ext cx="1520825" cy="800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dirty="0" sz="1450" spc="-20" i="1">
                <a:solidFill>
                  <a:srgbClr val="FFFFFF"/>
                </a:solidFill>
                <a:latin typeface="Trebuchet MS"/>
                <a:cs typeface="Trebuchet MS"/>
              </a:rPr>
              <a:t>Три</a:t>
            </a:r>
            <a:r>
              <a:rPr dirty="0" sz="1450" spc="-8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цифры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ts val="1450"/>
              </a:lnSpc>
              <a:spcBef>
                <a:spcPts val="145"/>
              </a:spcBef>
            </a:pPr>
            <a:r>
              <a:rPr dirty="0" sz="1450" spc="105" i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45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50" i="1">
                <a:solidFill>
                  <a:srgbClr val="FFFFFF"/>
                </a:solidFill>
                <a:latin typeface="Trebuchet MS"/>
                <a:cs typeface="Trebuchet MS"/>
              </a:rPr>
              <a:t>оборотной </a:t>
            </a:r>
            <a:r>
              <a:rPr dirty="0" sz="1450" spc="55" i="1">
                <a:solidFill>
                  <a:srgbClr val="FFFFFF"/>
                </a:solidFill>
                <a:latin typeface="Trebuchet MS"/>
                <a:cs typeface="Trebuchet MS"/>
              </a:rPr>
              <a:t>стороны</a:t>
            </a:r>
            <a:r>
              <a:rPr dirty="0" sz="1450" spc="-5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10" i="1">
                <a:solidFill>
                  <a:srgbClr val="FFFFFF"/>
                </a:solidFill>
                <a:latin typeface="Trebuchet MS"/>
                <a:cs typeface="Trebuchet MS"/>
              </a:rPr>
              <a:t>карты </a:t>
            </a:r>
            <a:r>
              <a:rPr dirty="0" sz="1450" spc="80" i="1">
                <a:solidFill>
                  <a:srgbClr val="FFFFFF"/>
                </a:solidFill>
                <a:latin typeface="Trebuchet MS"/>
                <a:cs typeface="Trebuchet MS"/>
              </a:rPr>
              <a:t>(СVС</a:t>
            </a:r>
            <a:r>
              <a:rPr dirty="0" sz="1450" spc="-6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50" spc="-20" i="1">
                <a:solidFill>
                  <a:srgbClr val="FFFFFF"/>
                </a:solidFill>
                <a:latin typeface="Trebuchet MS"/>
                <a:cs typeface="Trebuchet MS"/>
              </a:rPr>
              <a:t>код)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2024-11-29T13:54:30Z</dcterms:created>
  <dcterms:modified xsi:type="dcterms:W3CDTF">2024-11-29T13:54:30Z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2024-11-29T00:00:00Z</vt:filetime>
  </property>
  <property fmtid="{D5CDD505-2E9C-101B-9397-08002B2CF9AE}" pid="3" name="Producer">
    <vt:lpwstr>iLovePDF</vt:lpwstr>
  </property>
</Properties>
</file>